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6"/>
  </p:notesMasterIdLst>
  <p:sldIdLst>
    <p:sldId id="289" r:id="rId3"/>
    <p:sldId id="268" r:id="rId4"/>
    <p:sldId id="288" r:id="rId5"/>
    <p:sldId id="290" r:id="rId6"/>
    <p:sldId id="269" r:id="rId7"/>
    <p:sldId id="271" r:id="rId8"/>
    <p:sldId id="272" r:id="rId9"/>
    <p:sldId id="275" r:id="rId10"/>
    <p:sldId id="279" r:id="rId11"/>
    <p:sldId id="292" r:id="rId12"/>
    <p:sldId id="282" r:id="rId13"/>
    <p:sldId id="27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D8F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46"/>
  </p:normalViewPr>
  <p:slideViewPr>
    <p:cSldViewPr snapToGrid="0" snapToObjects="1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B151E-2949-4F77-AE60-078236E08913}" type="datetimeFigureOut">
              <a:rPr lang="en-SG" smtClean="0"/>
              <a:t>27/10/2021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E2360-A2E7-48E6-B147-0B0B552908A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043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8989-F5C2-44D6-AF41-75B9E21FD808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B7F2-21FD-4C78-8FC5-AD8E2BF29101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4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8AF1-8D4A-4B3C-9E91-BC55ABD69D25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4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80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77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8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2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47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7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6545-5396-493B-8217-8CF10DB58A4F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5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6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91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5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061C-A197-4302-94C2-3EA87DF8AF71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9B57-F7F1-454F-BF29-16AB88CCD847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1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EFE4-FA18-44CD-9E5F-3A38B176ABFF}" type="datetime1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D6B5-0F66-4A29-AFBB-79EAEBCD840F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9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64CC-0DF7-46E2-B874-F1E93DCBC920}" type="datetime1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A2A6-D373-456E-A081-060D6EEC6B54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DBC1-6C4A-4033-B663-5A76EDD8782C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1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CD6DA-232E-4E79-AC85-4DD1EC4D0022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3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svg"/><Relationship Id="rId21" Type="http://schemas.openxmlformats.org/officeDocument/2006/relationships/image" Target="../media/image35.sv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svg"/><Relationship Id="rId50" Type="http://schemas.openxmlformats.org/officeDocument/2006/relationships/image" Target="../media/image64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9" Type="http://schemas.openxmlformats.org/officeDocument/2006/relationships/image" Target="../media/image43.sv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svg"/><Relationship Id="rId40" Type="http://schemas.openxmlformats.org/officeDocument/2006/relationships/image" Target="../media/image54.png"/><Relationship Id="rId45" Type="http://schemas.openxmlformats.org/officeDocument/2006/relationships/image" Target="../media/image59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31" Type="http://schemas.openxmlformats.org/officeDocument/2006/relationships/image" Target="../media/image45.svg"/><Relationship Id="rId44" Type="http://schemas.openxmlformats.org/officeDocument/2006/relationships/image" Target="../media/image58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svg"/><Relationship Id="rId30" Type="http://schemas.openxmlformats.org/officeDocument/2006/relationships/image" Target="../media/image44.png"/><Relationship Id="rId35" Type="http://schemas.openxmlformats.org/officeDocument/2006/relationships/image" Target="../media/image49.svg"/><Relationship Id="rId43" Type="http://schemas.openxmlformats.org/officeDocument/2006/relationships/image" Target="../media/image57.svg"/><Relationship Id="rId48" Type="http://schemas.openxmlformats.org/officeDocument/2006/relationships/image" Target="../media/image62.png"/><Relationship Id="rId8" Type="http://schemas.openxmlformats.org/officeDocument/2006/relationships/image" Target="../media/image22.png"/><Relationship Id="rId51" Type="http://schemas.openxmlformats.org/officeDocument/2006/relationships/image" Target="../media/image65.svg"/><Relationship Id="rId3" Type="http://schemas.openxmlformats.org/officeDocument/2006/relationships/image" Target="../media/image17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33" Type="http://schemas.openxmlformats.org/officeDocument/2006/relationships/image" Target="../media/image47.sv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0" Type="http://schemas.openxmlformats.org/officeDocument/2006/relationships/image" Target="../media/image34.png"/><Relationship Id="rId41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sv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73776" y="-381610"/>
            <a:ext cx="3865554" cy="24665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67775" y="2154769"/>
            <a:ext cx="10566281" cy="2010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8066"/>
              </a:lnSpc>
            </a:pPr>
            <a:r>
              <a:rPr lang="en-US" sz="8000" b="1" dirty="0">
                <a:solidFill>
                  <a:srgbClr val="529D8F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STACK-X MEETUP: </a:t>
            </a:r>
          </a:p>
          <a:p>
            <a:pPr defTabSz="609630">
              <a:lnSpc>
                <a:spcPts val="8066"/>
              </a:lnSpc>
            </a:pPr>
            <a:r>
              <a:rPr lang="en-US" sz="6000" b="1" dirty="0">
                <a:solidFill>
                  <a:srgbClr val="529D8F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INSERT TITLE HERE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B3BE49-36FE-4A8C-83C9-11AA84C9F7ED}"/>
              </a:ext>
            </a:extLst>
          </p:cNvPr>
          <p:cNvGrpSpPr/>
          <p:nvPr/>
        </p:nvGrpSpPr>
        <p:grpSpPr>
          <a:xfrm>
            <a:off x="667776" y="6037709"/>
            <a:ext cx="5745262" cy="333758"/>
            <a:chOff x="667776" y="6037709"/>
            <a:chExt cx="5745262" cy="333758"/>
          </a:xfrm>
        </p:grpSpPr>
        <p:sp>
          <p:nvSpPr>
            <p:cNvPr id="6" name="TextBox 6"/>
            <p:cNvSpPr txBox="1"/>
            <p:nvPr/>
          </p:nvSpPr>
          <p:spPr>
            <a:xfrm>
              <a:off x="4454138" y="6089338"/>
              <a:ext cx="1958900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239"/>
                </a:lnSpc>
              </a:pPr>
              <a:r>
                <a:rPr lang="en-US" sz="1866" b="1" dirty="0">
                  <a:solidFill>
                    <a:srgbClr val="529D8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7:00 P.M.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67776" y="6037709"/>
              <a:ext cx="5248003" cy="3098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1866" b="1" dirty="0">
                  <a:solidFill>
                    <a:srgbClr val="529D8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MONTH DATE, 2021</a:t>
              </a:r>
            </a:p>
          </p:txBody>
        </p:sp>
      </p:grpSp>
      <p:grpSp>
        <p:nvGrpSpPr>
          <p:cNvPr id="16" name="Group 6">
            <a:extLst>
              <a:ext uri="{FF2B5EF4-FFF2-40B4-BE49-F238E27FC236}">
                <a16:creationId xmlns:a16="http://schemas.microsoft.com/office/drawing/2014/main" id="{98B1B4FF-3585-1A43-A064-1361066A2FA6}"/>
              </a:ext>
            </a:extLst>
          </p:cNvPr>
          <p:cNvGrpSpPr/>
          <p:nvPr/>
        </p:nvGrpSpPr>
        <p:grpSpPr>
          <a:xfrm>
            <a:off x="9803242" y="579376"/>
            <a:ext cx="3526056" cy="999806"/>
            <a:chOff x="0" y="-19051"/>
            <a:chExt cx="7052112" cy="1999612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01DD0557-7825-884F-A631-1B1363474CE5}"/>
                </a:ext>
              </a:extLst>
            </p:cNvPr>
            <p:cNvSpPr txBox="1"/>
            <p:nvPr/>
          </p:nvSpPr>
          <p:spPr>
            <a:xfrm>
              <a:off x="0" y="-19051"/>
              <a:ext cx="7052112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39"/>
                </a:lnSpc>
              </a:pPr>
              <a:r>
                <a:rPr lang="en-US" sz="1866" b="1" dirty="0">
                  <a:solidFill>
                    <a:srgbClr val="529D8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NAME</a:t>
              </a: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E7A01776-E46A-454C-9977-AC2E8F8D18C8}"/>
                </a:ext>
              </a:extLst>
            </p:cNvPr>
            <p:cNvSpPr txBox="1"/>
            <p:nvPr/>
          </p:nvSpPr>
          <p:spPr>
            <a:xfrm>
              <a:off x="0" y="807163"/>
              <a:ext cx="7052112" cy="1173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427"/>
                </a:lnSpc>
              </a:pPr>
              <a:r>
                <a:rPr lang="en-US" sz="1500" dirty="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Designation,</a:t>
              </a:r>
            </a:p>
            <a:p>
              <a:pPr defTabSz="609630">
                <a:lnSpc>
                  <a:spcPts val="2427"/>
                </a:lnSpc>
              </a:pPr>
              <a:r>
                <a:rPr lang="en-US" sz="1500" dirty="0" err="1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Organisation</a:t>
              </a:r>
              <a:endParaRPr lang="en-US" sz="1500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C1AC15-953D-124F-95B5-6386D284457B}"/>
              </a:ext>
            </a:extLst>
          </p:cNvPr>
          <p:cNvGrpSpPr/>
          <p:nvPr/>
        </p:nvGrpSpPr>
        <p:grpSpPr>
          <a:xfrm>
            <a:off x="7835906" y="120690"/>
            <a:ext cx="1644910" cy="1644910"/>
            <a:chOff x="0" y="0"/>
            <a:chExt cx="3289820" cy="328982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F19F346-A95C-6B4D-B7E1-1C5B493A9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289820" cy="328982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E1CD3E5-9031-5947-8AB3-766C4ADBB6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1330" y="571334"/>
              <a:ext cx="2147160" cy="2147152"/>
              <a:chOff x="0" y="0"/>
              <a:chExt cx="6350000" cy="6349975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5E136F7-75E7-AE4F-AE0D-5CD48C671FA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9227" b="-40773"/>
                </a:stretch>
              </a:blipFill>
            </p:spPr>
          </p:sp>
        </p:grp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AD30988C-2E90-4E6E-A79E-0C8D5FE4B228}"/>
              </a:ext>
            </a:extLst>
          </p:cNvPr>
          <p:cNvGrpSpPr/>
          <p:nvPr/>
        </p:nvGrpSpPr>
        <p:grpSpPr>
          <a:xfrm>
            <a:off x="8687488" y="5693558"/>
            <a:ext cx="3516285" cy="1341997"/>
            <a:chOff x="4750724" y="-210073"/>
            <a:chExt cx="6232160" cy="2378516"/>
          </a:xfrm>
        </p:grpSpPr>
        <p:pic>
          <p:nvPicPr>
            <p:cNvPr id="27" name="Picture 11">
              <a:extLst>
                <a:ext uri="{FF2B5EF4-FFF2-40B4-BE49-F238E27FC236}">
                  <a16:creationId xmlns:a16="http://schemas.microsoft.com/office/drawing/2014/main" id="{BC322387-CE68-4E99-87F2-5122128FD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414980" y="141984"/>
              <a:ext cx="1888525" cy="1556759"/>
            </a:xfrm>
            <a:prstGeom prst="rect">
              <a:avLst/>
            </a:prstGeom>
          </p:spPr>
        </p:pic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58811DC4-B421-49FA-89CB-28736048F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897708" y="241274"/>
              <a:ext cx="1602807" cy="1552720"/>
            </a:xfrm>
            <a:prstGeom prst="rect">
              <a:avLst/>
            </a:prstGeom>
          </p:spPr>
        </p:pic>
        <p:pic>
          <p:nvPicPr>
            <p:cNvPr id="29" name="Picture 13">
              <a:extLst>
                <a:ext uri="{FF2B5EF4-FFF2-40B4-BE49-F238E27FC236}">
                  <a16:creationId xmlns:a16="http://schemas.microsoft.com/office/drawing/2014/main" id="{9148D7B2-E0C7-4ED7-BC40-D65EC47A2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887673" y="218922"/>
              <a:ext cx="3095211" cy="1949521"/>
            </a:xfrm>
            <a:prstGeom prst="rect">
              <a:avLst/>
            </a:prstGeom>
          </p:spPr>
        </p:pic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DF382E7F-4F51-498A-A633-8A3113431CC9}"/>
                </a:ext>
              </a:extLst>
            </p:cNvPr>
            <p:cNvSpPr txBox="1"/>
            <p:nvPr/>
          </p:nvSpPr>
          <p:spPr>
            <a:xfrm>
              <a:off x="4750724" y="-210073"/>
              <a:ext cx="5677552" cy="47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en-US" sz="1500" dirty="0" err="1">
                  <a:solidFill>
                    <a:srgbClr val="529D8F"/>
                  </a:solidFill>
                  <a:latin typeface="Roboto"/>
                </a:rPr>
                <a:t>Organised</a:t>
              </a:r>
              <a:r>
                <a:rPr lang="en-US" sz="1500" dirty="0">
                  <a:solidFill>
                    <a:srgbClr val="529D8F"/>
                  </a:solidFill>
                  <a:latin typeface="Roboto"/>
                </a:rPr>
                <a:t> By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46389-E307-412D-A911-774884A5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7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D87E9BBD-79C0-8C40-A6DD-47A4AECE7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92092" y="556721"/>
            <a:ext cx="1628217" cy="891079"/>
          </a:xfrm>
          <a:prstGeom prst="rect">
            <a:avLst/>
          </a:prstGeom>
        </p:spPr>
      </p:pic>
      <p:grpSp>
        <p:nvGrpSpPr>
          <p:cNvPr id="19" name="Group 10">
            <a:extLst>
              <a:ext uri="{FF2B5EF4-FFF2-40B4-BE49-F238E27FC236}">
                <a16:creationId xmlns:a16="http://schemas.microsoft.com/office/drawing/2014/main" id="{013E6AF6-4C4B-4B66-B567-8001AF39CDD6}"/>
              </a:ext>
            </a:extLst>
          </p:cNvPr>
          <p:cNvGrpSpPr/>
          <p:nvPr/>
        </p:nvGrpSpPr>
        <p:grpSpPr>
          <a:xfrm>
            <a:off x="8687488" y="5693558"/>
            <a:ext cx="3516285" cy="1341997"/>
            <a:chOff x="4750724" y="-210073"/>
            <a:chExt cx="6232160" cy="2378516"/>
          </a:xfrm>
        </p:grpSpPr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06016AEA-F15D-4851-8248-0E7F2D652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414980" y="141984"/>
              <a:ext cx="1888525" cy="1556759"/>
            </a:xfrm>
            <a:prstGeom prst="rect">
              <a:avLst/>
            </a:prstGeom>
          </p:spPr>
        </p:pic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F7EAB719-2D35-4B78-B945-F56CC9855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897708" y="241274"/>
              <a:ext cx="1602807" cy="1552720"/>
            </a:xfrm>
            <a:prstGeom prst="rect">
              <a:avLst/>
            </a:prstGeom>
          </p:spPr>
        </p:pic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3EC9D69A-3E54-4470-B4DB-F842CCA2A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887673" y="218922"/>
              <a:ext cx="3095211" cy="1949521"/>
            </a:xfrm>
            <a:prstGeom prst="rect">
              <a:avLst/>
            </a:prstGeom>
          </p:spPr>
        </p:pic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5A6FB1FF-B510-4DE4-A15F-97D928650FDC}"/>
                </a:ext>
              </a:extLst>
            </p:cNvPr>
            <p:cNvSpPr txBox="1"/>
            <p:nvPr/>
          </p:nvSpPr>
          <p:spPr>
            <a:xfrm>
              <a:off x="4750724" y="-210073"/>
              <a:ext cx="5677552" cy="47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en-US" sz="1500" dirty="0" err="1">
                  <a:solidFill>
                    <a:srgbClr val="529D8F"/>
                  </a:solidFill>
                  <a:latin typeface="Roboto"/>
                </a:rPr>
                <a:t>Organised</a:t>
              </a:r>
              <a:r>
                <a:rPr lang="en-US" sz="1500" dirty="0">
                  <a:solidFill>
                    <a:srgbClr val="529D8F"/>
                  </a:solidFill>
                  <a:latin typeface="Roboto"/>
                </a:rPr>
                <a:t> By</a:t>
              </a:r>
            </a:p>
          </p:txBody>
        </p:sp>
      </p:grp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DB60C93C-5339-403E-97E0-CAEB7E8714B9}"/>
              </a:ext>
            </a:extLst>
          </p:cNvPr>
          <p:cNvSpPr txBox="1">
            <a:spLocks/>
          </p:cNvSpPr>
          <p:nvPr/>
        </p:nvSpPr>
        <p:spPr>
          <a:xfrm>
            <a:off x="10692024" y="643228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730250"/>
            <a:ext cx="3372754" cy="1426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500"/>
              </a:lnSpc>
            </a:pPr>
            <a:r>
              <a:rPr lang="en-US" sz="5000" b="1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Resource </a:t>
            </a:r>
          </a:p>
          <a:p>
            <a:pPr defTabSz="609630">
              <a:lnSpc>
                <a:spcPts val="5500"/>
              </a:lnSpc>
            </a:pPr>
            <a:r>
              <a:rPr lang="en-US" sz="5000" b="1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Page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5800" y="2259258"/>
            <a:ext cx="4597400" cy="3674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427"/>
              </a:lnSpc>
            </a:pPr>
            <a:r>
              <a:rPr lang="en-US" sz="1500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 these icons and illustrations if you want to, you can change the </a:t>
            </a:r>
            <a:r>
              <a:rPr lang="en-US" sz="1500" dirty="0" err="1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colours</a:t>
            </a:r>
            <a:r>
              <a:rPr lang="en-US" sz="1500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 the icons as well.</a:t>
            </a:r>
          </a:p>
          <a:p>
            <a:pPr defTabSz="609630">
              <a:lnSpc>
                <a:spcPts val="2427"/>
              </a:lnSpc>
            </a:pPr>
            <a:endParaRPr lang="en-US" sz="1500" dirty="0">
              <a:solidFill>
                <a:srgbClr val="529D8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609630">
              <a:lnSpc>
                <a:spcPts val="2427"/>
              </a:lnSpc>
            </a:pPr>
            <a:r>
              <a:rPr lang="en-US" sz="1500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 are free to change the graphics or switch around the placement of the content according to your creativity! This template is a guide to help you.</a:t>
            </a:r>
          </a:p>
          <a:p>
            <a:pPr defTabSz="609630">
              <a:lnSpc>
                <a:spcPts val="2427"/>
              </a:lnSpc>
            </a:pPr>
            <a:endParaRPr lang="en-US" sz="1500" dirty="0">
              <a:solidFill>
                <a:srgbClr val="529D8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609630">
              <a:lnSpc>
                <a:spcPts val="2427"/>
              </a:lnSpc>
            </a:pPr>
            <a:r>
              <a:rPr lang="en-US" sz="1500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However, you should always include the footer in your decks which includes the logos. Also stick with the </a:t>
            </a:r>
            <a:r>
              <a:rPr lang="en-US" sz="1500" dirty="0" err="1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colour</a:t>
            </a:r>
            <a:r>
              <a:rPr lang="en-US" sz="1500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palette which is mainly the ones in this template. (Pro tip: you can use the </a:t>
            </a:r>
            <a:r>
              <a:rPr lang="en-US" sz="1500" dirty="0" err="1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colour</a:t>
            </a:r>
            <a:r>
              <a:rPr lang="en-US" sz="1500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picker for easy reference!)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98770" y="1864351"/>
            <a:ext cx="807430" cy="8074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10273" y="1855543"/>
            <a:ext cx="744304" cy="8074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68338" y="1873526"/>
            <a:ext cx="807430" cy="7589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0588" y="1876462"/>
            <a:ext cx="807430" cy="7692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348406" y="3014275"/>
            <a:ext cx="807430" cy="7986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348406" y="1895547"/>
            <a:ext cx="807430" cy="7164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738900" y="685800"/>
            <a:ext cx="687049" cy="8074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568338" y="759937"/>
            <a:ext cx="807430" cy="65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460588" y="812053"/>
            <a:ext cx="807430" cy="5549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455574" y="685800"/>
            <a:ext cx="593094" cy="8074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798597" y="685800"/>
            <a:ext cx="607775" cy="80743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460588" y="3028956"/>
            <a:ext cx="807430" cy="76192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6348406" y="4215214"/>
            <a:ext cx="807430" cy="8044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8516274" y="3012807"/>
            <a:ext cx="911559" cy="7839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9733028" y="3025285"/>
            <a:ext cx="698794" cy="80743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0698770" y="3042902"/>
            <a:ext cx="807430" cy="77219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0750152" y="4186220"/>
            <a:ext cx="704666" cy="8074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9778537" y="4195028"/>
            <a:ext cx="607775" cy="80743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7622808" y="5364770"/>
            <a:ext cx="482990" cy="80743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8676974" y="4177044"/>
            <a:ext cx="590158" cy="80743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7460588" y="4174108"/>
            <a:ext cx="807430" cy="80743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6348406" y="5393397"/>
            <a:ext cx="807430" cy="75017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>
            <a:off x="9680178" y="5364770"/>
            <a:ext cx="804494" cy="80743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8712208" y="5364770"/>
            <a:ext cx="519691" cy="80743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10698770" y="5364770"/>
            <a:ext cx="807430" cy="807430"/>
          </a:xfrm>
          <a:prstGeom prst="rect">
            <a:avLst/>
          </a:prstGeom>
        </p:spPr>
      </p:pic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727ADCE2-7998-4441-B019-BBF4DC69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40746" y="1510875"/>
            <a:ext cx="297941" cy="3901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29104" y="2259933"/>
            <a:ext cx="293597" cy="39016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453933" y="1612817"/>
            <a:ext cx="3052267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Busy patterns/overly bright colours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97896" y="1510875"/>
            <a:ext cx="293597" cy="3901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49831" y="3361775"/>
            <a:ext cx="297941" cy="39016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463020" y="3404793"/>
            <a:ext cx="3728981" cy="46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Position camera too close to your face/at weird angles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29104" y="3361775"/>
            <a:ext cx="293597" cy="3901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40746" y="4786314"/>
            <a:ext cx="297941" cy="39016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85800" y="421613"/>
            <a:ext cx="2884305" cy="1905650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33"/>
              </a:lnSpc>
              <a:spcBef>
                <a:spcPct val="0"/>
              </a:spcBef>
            </a:pPr>
            <a:r>
              <a:rPr lang="en-US" sz="3666" b="1" spc="183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Dos and Don'ts for Presenters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44418" y="436014"/>
            <a:ext cx="1251248" cy="608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133"/>
              </a:lnSpc>
              <a:spcBef>
                <a:spcPct val="0"/>
              </a:spcBef>
            </a:pPr>
            <a:r>
              <a:rPr lang="en-US" sz="3666" b="1" spc="183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55482" y="446184"/>
            <a:ext cx="1849169" cy="608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133"/>
              </a:lnSpc>
              <a:spcBef>
                <a:spcPct val="0"/>
              </a:spcBef>
            </a:pPr>
            <a:r>
              <a:rPr lang="en-US" sz="3666" b="1" spc="183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Don'ts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87072" y="1043360"/>
            <a:ext cx="657622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6" spc="83" dirty="0">
                <a:solidFill>
                  <a:srgbClr val="000000"/>
                </a:solidFill>
                <a:latin typeface="Clear Sans Regular"/>
              </a:rPr>
              <a:t>Attire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25963" y="1553893"/>
            <a:ext cx="3489920" cy="46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</a:pPr>
            <a:r>
              <a:rPr lang="en-US" sz="1333" spc="66" dirty="0">
                <a:solidFill>
                  <a:srgbClr val="000000"/>
                </a:solidFill>
                <a:latin typeface="Clear Sans Regular"/>
              </a:rPr>
              <a:t>Keep it simple and neat</a:t>
            </a:r>
          </a:p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 dirty="0">
                <a:solidFill>
                  <a:srgbClr val="000000"/>
                </a:solidFill>
                <a:latin typeface="Clear Sans Regular"/>
              </a:rPr>
              <a:t> e.g. Good </a:t>
            </a:r>
            <a:r>
              <a:rPr lang="en-US" sz="1333" spc="66" dirty="0" err="1">
                <a:solidFill>
                  <a:srgbClr val="000000"/>
                </a:solidFill>
                <a:latin typeface="Clear Sans Regular"/>
              </a:rPr>
              <a:t>ol</a:t>
            </a:r>
            <a:r>
              <a:rPr lang="en-US" sz="1333" spc="66" dirty="0">
                <a:solidFill>
                  <a:srgbClr val="000000"/>
                </a:solidFill>
                <a:latin typeface="Clear Sans Regular"/>
              </a:rPr>
              <a:t>’ button down shirt/polo tee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53933" y="2329071"/>
            <a:ext cx="1599407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Hats/unkempt hair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15578" y="2849039"/>
            <a:ext cx="1800608" cy="26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6" spc="83" dirty="0">
                <a:solidFill>
                  <a:srgbClr val="000000"/>
                </a:solidFill>
                <a:latin typeface="Clear Sans Regular"/>
              </a:rPr>
              <a:t>Tech check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35049" y="3404793"/>
            <a:ext cx="3019723" cy="708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Check that your Wi-Fi/internet has </a:t>
            </a:r>
          </a:p>
          <a:p>
            <a:pPr defTabSz="609630">
              <a:lnSpc>
                <a:spcPts val="1866"/>
              </a:lnSpc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strong signal, test audio/mic</a:t>
            </a:r>
          </a:p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levels beforehand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25963" y="4829332"/>
            <a:ext cx="2888159" cy="46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Make sure that the space you are </a:t>
            </a:r>
          </a:p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presenting in is well-lited </a:t>
            </a:r>
          </a:p>
        </p:txBody>
      </p:sp>
      <p:sp>
        <p:nvSpPr>
          <p:cNvPr id="24" name="AutoShape 24"/>
          <p:cNvSpPr/>
          <p:nvPr/>
        </p:nvSpPr>
        <p:spPr>
          <a:xfrm>
            <a:off x="5119054" y="1378346"/>
            <a:ext cx="5636765" cy="0"/>
          </a:xfrm>
          <a:prstGeom prst="line">
            <a:avLst/>
          </a:prstGeom>
          <a:ln w="47625" cap="rnd">
            <a:solidFill>
              <a:srgbClr val="E4803A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5119054" y="3179113"/>
            <a:ext cx="5636765" cy="0"/>
          </a:xfrm>
          <a:prstGeom prst="line">
            <a:avLst/>
          </a:prstGeom>
          <a:ln w="47625" cap="rnd">
            <a:solidFill>
              <a:srgbClr val="E4803A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6" name="TextBox 26"/>
          <p:cNvSpPr txBox="1"/>
          <p:nvPr/>
        </p:nvSpPr>
        <p:spPr>
          <a:xfrm>
            <a:off x="6770334" y="4302043"/>
            <a:ext cx="2291097" cy="26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6" spc="83" dirty="0">
                <a:solidFill>
                  <a:srgbClr val="000000"/>
                </a:solidFill>
                <a:latin typeface="Clear Sans Regular"/>
              </a:rPr>
              <a:t>Setting the scene</a:t>
            </a:r>
          </a:p>
        </p:txBody>
      </p:sp>
      <p:sp>
        <p:nvSpPr>
          <p:cNvPr id="27" name="AutoShape 27"/>
          <p:cNvSpPr/>
          <p:nvPr/>
        </p:nvSpPr>
        <p:spPr>
          <a:xfrm>
            <a:off x="5097500" y="4613310"/>
            <a:ext cx="5636765" cy="0"/>
          </a:xfrm>
          <a:prstGeom prst="line">
            <a:avLst/>
          </a:prstGeom>
          <a:ln w="47625" cap="rnd">
            <a:solidFill>
              <a:srgbClr val="E4803A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8" name="TextBox 28"/>
          <p:cNvSpPr txBox="1"/>
          <p:nvPr/>
        </p:nvSpPr>
        <p:spPr>
          <a:xfrm>
            <a:off x="8453934" y="4846265"/>
            <a:ext cx="2306935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Presenting in a loud space 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97896" y="4786314"/>
            <a:ext cx="293597" cy="39016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40746" y="5534398"/>
            <a:ext cx="297941" cy="390161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4425963" y="5577417"/>
            <a:ext cx="3703141" cy="708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Choose a plain virtual background/get a</a:t>
            </a:r>
          </a:p>
          <a:p>
            <a:pPr defTabSz="609630">
              <a:lnSpc>
                <a:spcPts val="1866"/>
              </a:lnSpc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background template to incorporate client/</a:t>
            </a:r>
          </a:p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partner logos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40746" y="1510875"/>
            <a:ext cx="297941" cy="3901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34661" y="1510875"/>
            <a:ext cx="293597" cy="390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40746" y="3977926"/>
            <a:ext cx="297941" cy="390161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119054" y="1378346"/>
            <a:ext cx="5636765" cy="0"/>
          </a:xfrm>
          <a:prstGeom prst="line">
            <a:avLst/>
          </a:prstGeom>
          <a:ln w="47625" cap="rnd">
            <a:solidFill>
              <a:srgbClr val="E4803A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5097500" y="3804923"/>
            <a:ext cx="5636765" cy="0"/>
          </a:xfrm>
          <a:prstGeom prst="line">
            <a:avLst/>
          </a:prstGeom>
          <a:ln w="47625" cap="rnd">
            <a:solidFill>
              <a:srgbClr val="E4803A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40746" y="1969454"/>
            <a:ext cx="297941" cy="3901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40746" y="2574170"/>
            <a:ext cx="297941" cy="3901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34661" y="3977926"/>
            <a:ext cx="293597" cy="39016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16955" y="4940274"/>
            <a:ext cx="297941" cy="39016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16955" y="4457664"/>
            <a:ext cx="297941" cy="3901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34661" y="4457664"/>
            <a:ext cx="293597" cy="39016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4731" y="5578500"/>
            <a:ext cx="297941" cy="39016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453933" y="1553893"/>
            <a:ext cx="2554188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Using variety of fonts/colours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139391" y="1034126"/>
            <a:ext cx="1497509" cy="26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6" spc="83" dirty="0">
                <a:solidFill>
                  <a:srgbClr val="000000"/>
                </a:solidFill>
                <a:latin typeface="Clear Sans Regular"/>
              </a:rPr>
              <a:t>Deck check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25963" y="1553893"/>
            <a:ext cx="2704703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Keep slides simple and succinct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425963" y="4020944"/>
            <a:ext cx="3708698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Take pauses to check in with your audience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01235" y="3503083"/>
            <a:ext cx="1829296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6" spc="83" dirty="0">
                <a:solidFill>
                  <a:srgbClr val="000000"/>
                </a:solidFill>
                <a:latin typeface="Clear Sans Regular"/>
              </a:rPr>
              <a:t>Presentation day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425963" y="2012473"/>
            <a:ext cx="3543697" cy="46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Leverage on free image sites to find more</a:t>
            </a:r>
          </a:p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unique visuals e.g. Unsplash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425963" y="2617189"/>
            <a:ext cx="3275409" cy="708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Keep chart/graphs streamlined e.g.</a:t>
            </a:r>
          </a:p>
          <a:p>
            <a:pPr defTabSz="609630">
              <a:lnSpc>
                <a:spcPts val="1866"/>
              </a:lnSpc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Highlight key numbers/data points by </a:t>
            </a:r>
          </a:p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colour/bolding/enlarging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453934" y="4020944"/>
            <a:ext cx="839490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Slouching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402173" y="4983292"/>
            <a:ext cx="3535263" cy="46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</a:pPr>
            <a:r>
              <a:rPr lang="en-US" sz="1333" spc="66" dirty="0">
                <a:solidFill>
                  <a:srgbClr val="000000"/>
                </a:solidFill>
                <a:latin typeface="Clear Sans Regular"/>
              </a:rPr>
              <a:t>Maintain eye-contact with the camera even if you are reading off a script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402173" y="4500681"/>
            <a:ext cx="2406055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Rehearse key talking points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453934" y="4500681"/>
            <a:ext cx="2368749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>
                <a:solidFill>
                  <a:srgbClr val="000000"/>
                </a:solidFill>
                <a:latin typeface="Clear Sans Regular"/>
              </a:rPr>
              <a:t>Prep at the very last minute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9948" y="5621519"/>
            <a:ext cx="3518197" cy="952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</a:pPr>
            <a:r>
              <a:rPr lang="en-US" sz="1333" spc="66" dirty="0">
                <a:solidFill>
                  <a:srgbClr val="000000"/>
                </a:solidFill>
                <a:latin typeface="Clear Sans Regular"/>
              </a:rPr>
              <a:t>Weave in opportunities for interactions e.g.</a:t>
            </a:r>
          </a:p>
          <a:p>
            <a:pPr defTabSz="609630">
              <a:lnSpc>
                <a:spcPts val="1866"/>
              </a:lnSpc>
            </a:pPr>
            <a:r>
              <a:rPr lang="en-US" sz="1333" spc="66" dirty="0">
                <a:solidFill>
                  <a:srgbClr val="000000"/>
                </a:solidFill>
                <a:latin typeface="Clear Sans Regular"/>
              </a:rPr>
              <a:t>Q&amp;A, polls, enabling audience to unmute </a:t>
            </a:r>
          </a:p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66" dirty="0">
                <a:solidFill>
                  <a:srgbClr val="000000"/>
                </a:solidFill>
                <a:latin typeface="Clear Sans Regular"/>
              </a:rPr>
              <a:t>themselves to speak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AC2B97BD-0E5A-4D27-A068-E3B1110967A6}"/>
              </a:ext>
            </a:extLst>
          </p:cNvPr>
          <p:cNvSpPr txBox="1"/>
          <p:nvPr/>
        </p:nvSpPr>
        <p:spPr>
          <a:xfrm>
            <a:off x="685800" y="421613"/>
            <a:ext cx="2884305" cy="1905650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33"/>
              </a:lnSpc>
              <a:spcBef>
                <a:spcPct val="0"/>
              </a:spcBef>
            </a:pPr>
            <a:r>
              <a:rPr lang="en-US" sz="3666" b="1" spc="183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Dos and Don'ts for Presenters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A86173D7-7FD1-4A64-A99C-1042D737D5FF}"/>
              </a:ext>
            </a:extLst>
          </p:cNvPr>
          <p:cNvSpPr txBox="1"/>
          <p:nvPr/>
        </p:nvSpPr>
        <p:spPr>
          <a:xfrm>
            <a:off x="5244418" y="436014"/>
            <a:ext cx="1251248" cy="608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133"/>
              </a:lnSpc>
              <a:spcBef>
                <a:spcPct val="0"/>
              </a:spcBef>
            </a:pPr>
            <a:r>
              <a:rPr lang="en-US" sz="3666" b="1" spc="183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Dos</a:t>
            </a:r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70162F3D-E506-48E3-A701-3F8B676E33D6}"/>
              </a:ext>
            </a:extLst>
          </p:cNvPr>
          <p:cNvSpPr txBox="1"/>
          <p:nvPr/>
        </p:nvSpPr>
        <p:spPr>
          <a:xfrm>
            <a:off x="9055482" y="446184"/>
            <a:ext cx="1849169" cy="608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133"/>
              </a:lnSpc>
              <a:spcBef>
                <a:spcPct val="0"/>
              </a:spcBef>
            </a:pPr>
            <a:r>
              <a:rPr lang="en-US" sz="3666" b="1" spc="183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Don'ts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735271B-1838-D149-BDF9-4D76F977C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0" y="5359400"/>
            <a:ext cx="2881634" cy="220052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85801" y="1749531"/>
            <a:ext cx="4948703" cy="1295116"/>
            <a:chOff x="0" y="66675"/>
            <a:chExt cx="9897407" cy="2590232"/>
          </a:xfrm>
        </p:grpSpPr>
        <p:sp>
          <p:nvSpPr>
            <p:cNvPr id="7" name="TextBox 7"/>
            <p:cNvSpPr txBox="1"/>
            <p:nvPr/>
          </p:nvSpPr>
          <p:spPr>
            <a:xfrm>
              <a:off x="0" y="66675"/>
              <a:ext cx="9897407" cy="1442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500"/>
                </a:lnSpc>
              </a:pPr>
              <a:r>
                <a:rPr lang="en-US" sz="5000" b="1" dirty="0">
                  <a:solidFill>
                    <a:srgbClr val="529D8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Part I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90057"/>
              <a:ext cx="8211159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773"/>
                </a:lnSpc>
              </a:pPr>
              <a:r>
                <a:rPr lang="en-US" sz="2000" dirty="0">
                  <a:solidFill>
                    <a:srgbClr val="3985E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Lorem ipsum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F88D160-D871-994E-87C3-F1B2DADDB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6870700" cy="4445000"/>
          </a:xfrm>
          <a:prstGeom prst="hexagon">
            <a:avLst>
              <a:gd name="adj" fmla="val 35057"/>
              <a:gd name="vf" fmla="val 115470"/>
            </a:avLst>
          </a:prstGeom>
        </p:spPr>
      </p:pic>
      <p:grpSp>
        <p:nvGrpSpPr>
          <p:cNvPr id="21" name="Group 10">
            <a:extLst>
              <a:ext uri="{FF2B5EF4-FFF2-40B4-BE49-F238E27FC236}">
                <a16:creationId xmlns:a16="http://schemas.microsoft.com/office/drawing/2014/main" id="{55A436D6-B3AC-4885-A6DC-D7B6DAFDFEDD}"/>
              </a:ext>
            </a:extLst>
          </p:cNvPr>
          <p:cNvGrpSpPr/>
          <p:nvPr/>
        </p:nvGrpSpPr>
        <p:grpSpPr>
          <a:xfrm>
            <a:off x="8687488" y="5693558"/>
            <a:ext cx="3516285" cy="1341997"/>
            <a:chOff x="4750724" y="-210073"/>
            <a:chExt cx="6232160" cy="2378516"/>
          </a:xfrm>
        </p:grpSpPr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BB03C0CB-3EBC-439C-AFD8-042D49F08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414980" y="141984"/>
              <a:ext cx="1888525" cy="1556759"/>
            </a:xfrm>
            <a:prstGeom prst="rect">
              <a:avLst/>
            </a:prstGeom>
          </p:spPr>
        </p:pic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62A7AA5A-4FCD-4799-8663-E8DDA6D64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897708" y="241274"/>
              <a:ext cx="1602807" cy="1552720"/>
            </a:xfrm>
            <a:prstGeom prst="rect">
              <a:avLst/>
            </a:prstGeom>
          </p:spPr>
        </p:pic>
        <p:pic>
          <p:nvPicPr>
            <p:cNvPr id="24" name="Picture 13">
              <a:extLst>
                <a:ext uri="{FF2B5EF4-FFF2-40B4-BE49-F238E27FC236}">
                  <a16:creationId xmlns:a16="http://schemas.microsoft.com/office/drawing/2014/main" id="{EA0252EA-D0A7-4CC5-94DC-BE3B8FADD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887673" y="218922"/>
              <a:ext cx="3095211" cy="1949521"/>
            </a:xfrm>
            <a:prstGeom prst="rect">
              <a:avLst/>
            </a:prstGeom>
          </p:spPr>
        </p:pic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D499FEEF-9F75-410E-8D6F-2372238CDDA8}"/>
                </a:ext>
              </a:extLst>
            </p:cNvPr>
            <p:cNvSpPr txBox="1"/>
            <p:nvPr/>
          </p:nvSpPr>
          <p:spPr>
            <a:xfrm>
              <a:off x="4750724" y="-210073"/>
              <a:ext cx="5677552" cy="47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en-US" sz="1500" dirty="0" err="1">
                  <a:solidFill>
                    <a:srgbClr val="529D8F"/>
                  </a:solidFill>
                  <a:latin typeface="Roboto"/>
                </a:rPr>
                <a:t>Organised</a:t>
              </a:r>
              <a:r>
                <a:rPr lang="en-US" sz="1500" dirty="0">
                  <a:solidFill>
                    <a:srgbClr val="529D8F"/>
                  </a:solidFill>
                  <a:latin typeface="Roboto"/>
                </a:rPr>
                <a:t> By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32B3B-0BF5-4456-926E-EADB2D14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2024" y="643228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92092" y="556721"/>
            <a:ext cx="1628217" cy="8910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5800" y="730250"/>
            <a:ext cx="4098642" cy="7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500"/>
              </a:lnSpc>
            </a:pPr>
            <a:r>
              <a:rPr lang="en-US" sz="5000" b="1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Header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8001" y="1854201"/>
            <a:ext cx="10184091" cy="327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0610" lvl="1" indent="-230305" defTabSz="609630">
              <a:lnSpc>
                <a:spcPts val="2773"/>
              </a:lnSpc>
              <a:buFont typeface="Arial"/>
              <a:buChar char="•"/>
            </a:pPr>
            <a:r>
              <a:rPr lang="en-US" dirty="0">
                <a:solidFill>
                  <a:srgbClr val="0165E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Insert content here</a:t>
            </a: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46626DF7-3F6B-4CE7-8241-ED6219F6CAB5}"/>
              </a:ext>
            </a:extLst>
          </p:cNvPr>
          <p:cNvGrpSpPr/>
          <p:nvPr/>
        </p:nvGrpSpPr>
        <p:grpSpPr>
          <a:xfrm>
            <a:off x="8687488" y="5693558"/>
            <a:ext cx="3516285" cy="1341997"/>
            <a:chOff x="4750724" y="-210073"/>
            <a:chExt cx="6232160" cy="2378516"/>
          </a:xfrm>
        </p:grpSpPr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1745AFB6-FDB8-41C0-8E8A-1941B1A11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414980" y="141984"/>
              <a:ext cx="1888525" cy="1556759"/>
            </a:xfrm>
            <a:prstGeom prst="rect">
              <a:avLst/>
            </a:prstGeom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01913142-24A2-4CCB-A726-F23E0914F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897708" y="241274"/>
              <a:ext cx="1602807" cy="1552720"/>
            </a:xfrm>
            <a:prstGeom prst="rect">
              <a:avLst/>
            </a:prstGeom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2154174C-E9B7-4834-913A-0504C983D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887673" y="218922"/>
              <a:ext cx="3095211" cy="1949521"/>
            </a:xfrm>
            <a:prstGeom prst="rect">
              <a:avLst/>
            </a:prstGeom>
          </p:spPr>
        </p:pic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6F94E84C-F80C-4FAB-A6B3-E719272B2602}"/>
                </a:ext>
              </a:extLst>
            </p:cNvPr>
            <p:cNvSpPr txBox="1"/>
            <p:nvPr/>
          </p:nvSpPr>
          <p:spPr>
            <a:xfrm>
              <a:off x="4750724" y="-210073"/>
              <a:ext cx="5677552" cy="47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en-US" sz="1500" dirty="0" err="1">
                  <a:solidFill>
                    <a:srgbClr val="529D8F"/>
                  </a:solidFill>
                  <a:latin typeface="Roboto"/>
                </a:rPr>
                <a:t>Organised</a:t>
              </a:r>
              <a:r>
                <a:rPr lang="en-US" sz="1500" dirty="0">
                  <a:solidFill>
                    <a:srgbClr val="529D8F"/>
                  </a:solidFill>
                  <a:latin typeface="Roboto"/>
                </a:rPr>
                <a:t> By</a:t>
              </a:r>
            </a:p>
          </p:txBody>
        </p:sp>
      </p:grp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4C69B5C-CB03-4866-B161-F189812BA9C2}"/>
              </a:ext>
            </a:extLst>
          </p:cNvPr>
          <p:cNvSpPr txBox="1">
            <a:spLocks/>
          </p:cNvSpPr>
          <p:nvPr/>
        </p:nvSpPr>
        <p:spPr>
          <a:xfrm>
            <a:off x="10692024" y="643228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3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92092" y="556721"/>
            <a:ext cx="1628217" cy="8910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5800" y="730250"/>
            <a:ext cx="4098642" cy="7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500"/>
              </a:lnSpc>
            </a:pPr>
            <a:r>
              <a:rPr lang="en-US" sz="5000" b="1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Header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DD2EEC-313E-5C43-9548-89C021348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3320" y="1646436"/>
            <a:ext cx="4865480" cy="3930433"/>
          </a:xfrm>
          <a:ln>
            <a:solidFill>
              <a:srgbClr val="E4823D"/>
            </a:solidFill>
          </a:ln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264E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Insert content here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19A7DC-681C-CC4D-9E2D-10B76442E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038" y="1646436"/>
            <a:ext cx="4865480" cy="3930433"/>
          </a:xfrm>
          <a:ln>
            <a:solidFill>
              <a:srgbClr val="E4823D"/>
            </a:solidFill>
          </a:ln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264E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Insert content here</a:t>
            </a: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C5990655-24E3-4B89-9BA8-E3CADB19ADB9}"/>
              </a:ext>
            </a:extLst>
          </p:cNvPr>
          <p:cNvGrpSpPr/>
          <p:nvPr/>
        </p:nvGrpSpPr>
        <p:grpSpPr>
          <a:xfrm>
            <a:off x="8687488" y="5693558"/>
            <a:ext cx="3516285" cy="1341997"/>
            <a:chOff x="4750724" y="-210073"/>
            <a:chExt cx="6232160" cy="2378516"/>
          </a:xfrm>
        </p:grpSpPr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E496F02B-6D60-4465-8028-901A483CC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414980" y="141984"/>
              <a:ext cx="1888525" cy="1556759"/>
            </a:xfrm>
            <a:prstGeom prst="rect">
              <a:avLst/>
            </a:prstGeom>
          </p:spPr>
        </p:pic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A66896F3-6EFC-4E52-8941-8A5102CDB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897708" y="241274"/>
              <a:ext cx="1602807" cy="1552720"/>
            </a:xfrm>
            <a:prstGeom prst="rect">
              <a:avLst/>
            </a:prstGeom>
          </p:spPr>
        </p:pic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2B6FE47C-A6AA-415C-A6AF-DFB1B5B44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887673" y="218922"/>
              <a:ext cx="3095211" cy="1949521"/>
            </a:xfrm>
            <a:prstGeom prst="rect">
              <a:avLst/>
            </a:prstGeom>
          </p:spPr>
        </p:pic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7D9DD187-0D55-4F24-96E9-C4C46387BD7E}"/>
                </a:ext>
              </a:extLst>
            </p:cNvPr>
            <p:cNvSpPr txBox="1"/>
            <p:nvPr/>
          </p:nvSpPr>
          <p:spPr>
            <a:xfrm>
              <a:off x="4750724" y="-210073"/>
              <a:ext cx="5677552" cy="47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en-US" sz="1500" dirty="0" err="1">
                  <a:solidFill>
                    <a:srgbClr val="529D8F"/>
                  </a:solidFill>
                  <a:latin typeface="Roboto"/>
                </a:rPr>
                <a:t>Organised</a:t>
              </a:r>
              <a:r>
                <a:rPr lang="en-US" sz="1500" dirty="0">
                  <a:solidFill>
                    <a:srgbClr val="529D8F"/>
                  </a:solidFill>
                  <a:latin typeface="Roboto"/>
                </a:rPr>
                <a:t> By</a:t>
              </a:r>
            </a:p>
          </p:txBody>
        </p:sp>
      </p:grp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FDE5DED0-4FBB-4A58-AF89-0F63C72181BB}"/>
              </a:ext>
            </a:extLst>
          </p:cNvPr>
          <p:cNvSpPr txBox="1">
            <a:spLocks/>
          </p:cNvSpPr>
          <p:nvPr/>
        </p:nvSpPr>
        <p:spPr>
          <a:xfrm>
            <a:off x="10692024" y="643228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3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85800" y="730250"/>
            <a:ext cx="10820400" cy="7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500"/>
              </a:lnSpc>
            </a:pPr>
            <a:r>
              <a:rPr lang="en-US" sz="5000" b="1" dirty="0">
                <a:solidFill>
                  <a:srgbClr val="529D8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Header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21461" y="3035102"/>
            <a:ext cx="5184739" cy="32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4815" indent="-304815" defTabSz="609630">
              <a:lnSpc>
                <a:spcPts val="277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5E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Insert content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2DEF4B-A173-744F-B623-819AE3B54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4394200" cy="43942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199D750-3134-D845-9A79-05A3342ED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92092" y="556721"/>
            <a:ext cx="1628217" cy="891079"/>
          </a:xfrm>
          <a:prstGeom prst="rect">
            <a:avLst/>
          </a:prstGeom>
        </p:spPr>
      </p:pic>
      <p:grpSp>
        <p:nvGrpSpPr>
          <p:cNvPr id="18" name="Group 10">
            <a:extLst>
              <a:ext uri="{FF2B5EF4-FFF2-40B4-BE49-F238E27FC236}">
                <a16:creationId xmlns:a16="http://schemas.microsoft.com/office/drawing/2014/main" id="{AAC5F18B-955C-441F-B874-81A202B7F273}"/>
              </a:ext>
            </a:extLst>
          </p:cNvPr>
          <p:cNvGrpSpPr/>
          <p:nvPr/>
        </p:nvGrpSpPr>
        <p:grpSpPr>
          <a:xfrm>
            <a:off x="8687488" y="5693558"/>
            <a:ext cx="3516285" cy="1341997"/>
            <a:chOff x="4750724" y="-210073"/>
            <a:chExt cx="6232160" cy="2378516"/>
          </a:xfrm>
        </p:grpSpPr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F696601D-51D6-4206-B9C6-028D29F26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414980" y="141984"/>
              <a:ext cx="1888525" cy="1556759"/>
            </a:xfrm>
            <a:prstGeom prst="rect">
              <a:avLst/>
            </a:prstGeom>
          </p:spPr>
        </p:pic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61382FE8-0DAC-456A-935D-70F1D7A0C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897708" y="241274"/>
              <a:ext cx="1602807" cy="1552720"/>
            </a:xfrm>
            <a:prstGeom prst="rect">
              <a:avLst/>
            </a:prstGeom>
          </p:spPr>
        </p:pic>
        <p:pic>
          <p:nvPicPr>
            <p:cNvPr id="21" name="Picture 13">
              <a:extLst>
                <a:ext uri="{FF2B5EF4-FFF2-40B4-BE49-F238E27FC236}">
                  <a16:creationId xmlns:a16="http://schemas.microsoft.com/office/drawing/2014/main" id="{B9804D48-497E-41EB-B700-879F97067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887673" y="218922"/>
              <a:ext cx="3095211" cy="1949521"/>
            </a:xfrm>
            <a:prstGeom prst="rect">
              <a:avLst/>
            </a:prstGeom>
          </p:spPr>
        </p:pic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3CE3A262-7279-45F9-894B-F2E29A0E3391}"/>
                </a:ext>
              </a:extLst>
            </p:cNvPr>
            <p:cNvSpPr txBox="1"/>
            <p:nvPr/>
          </p:nvSpPr>
          <p:spPr>
            <a:xfrm>
              <a:off x="4750724" y="-210073"/>
              <a:ext cx="5677552" cy="47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en-US" sz="1500" dirty="0" err="1">
                  <a:solidFill>
                    <a:srgbClr val="529D8F"/>
                  </a:solidFill>
                  <a:latin typeface="Roboto"/>
                </a:rPr>
                <a:t>Organised</a:t>
              </a:r>
              <a:r>
                <a:rPr lang="en-US" sz="1500" dirty="0">
                  <a:solidFill>
                    <a:srgbClr val="529D8F"/>
                  </a:solidFill>
                  <a:latin typeface="Roboto"/>
                </a:rPr>
                <a:t> By</a:t>
              </a:r>
            </a:p>
          </p:txBody>
        </p:sp>
      </p:grp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B25043BB-C5B8-4CFC-B4B4-EC82DC4F5491}"/>
              </a:ext>
            </a:extLst>
          </p:cNvPr>
          <p:cNvSpPr txBox="1">
            <a:spLocks/>
          </p:cNvSpPr>
          <p:nvPr/>
        </p:nvSpPr>
        <p:spPr>
          <a:xfrm>
            <a:off x="10692024" y="643228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5335" y="1003300"/>
            <a:ext cx="2177227" cy="217722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05335" y="3503996"/>
            <a:ext cx="4176667" cy="1154095"/>
            <a:chOff x="0" y="-57151"/>
            <a:chExt cx="8353334" cy="2308190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1"/>
              <a:ext cx="8353334" cy="1032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334"/>
                </a:lnSpc>
              </a:pPr>
              <a:r>
                <a:rPr lang="en-US" sz="3200" b="1" dirty="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EXAMPLE ONE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673957"/>
              <a:ext cx="8353334" cy="577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427"/>
                </a:lnSpc>
              </a:pPr>
              <a:r>
                <a:rPr lang="en-US" sz="1500" dirty="0">
                  <a:solidFill>
                    <a:srgbClr val="3985E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ipsum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09997" y="3503996"/>
            <a:ext cx="4176668" cy="1153890"/>
            <a:chOff x="-2" y="-57151"/>
            <a:chExt cx="8353336" cy="2307780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1"/>
              <a:ext cx="8353334" cy="1032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334"/>
                </a:lnSpc>
              </a:pPr>
              <a:r>
                <a:rPr lang="en-US" sz="3200" b="1" dirty="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EXAMPLE TWO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" y="1673547"/>
              <a:ext cx="8353334" cy="577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427"/>
                </a:lnSpc>
              </a:pPr>
              <a:r>
                <a:rPr lang="en-US" sz="1500" dirty="0">
                  <a:solidFill>
                    <a:srgbClr val="3985E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ipsum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09998" y="1003300"/>
            <a:ext cx="2177227" cy="2177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204B9D5-C70F-5D42-8A4C-82C64A64D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92092" y="556721"/>
            <a:ext cx="1628217" cy="891079"/>
          </a:xfrm>
          <a:prstGeom prst="rect">
            <a:avLst/>
          </a:prstGeom>
        </p:spPr>
      </p:pic>
      <p:grpSp>
        <p:nvGrpSpPr>
          <p:cNvPr id="17" name="Group 10">
            <a:extLst>
              <a:ext uri="{FF2B5EF4-FFF2-40B4-BE49-F238E27FC236}">
                <a16:creationId xmlns:a16="http://schemas.microsoft.com/office/drawing/2014/main" id="{E1C4CA7C-8E85-4BBD-8D29-6A8BE99229DD}"/>
              </a:ext>
            </a:extLst>
          </p:cNvPr>
          <p:cNvGrpSpPr/>
          <p:nvPr/>
        </p:nvGrpSpPr>
        <p:grpSpPr>
          <a:xfrm>
            <a:off x="8687488" y="5693558"/>
            <a:ext cx="3516285" cy="1341997"/>
            <a:chOff x="4750724" y="-210073"/>
            <a:chExt cx="6232160" cy="2378516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D2BD6CA6-281F-4DB8-AB99-745ECA5F3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414980" y="141984"/>
              <a:ext cx="1888525" cy="1556759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F3E8239E-E143-4ED6-BC9C-C9A0601FC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897708" y="241274"/>
              <a:ext cx="1602807" cy="1552720"/>
            </a:xfrm>
            <a:prstGeom prst="rect">
              <a:avLst/>
            </a:prstGeom>
          </p:spPr>
        </p:pic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3B252146-720C-4001-9E14-E618A660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887673" y="218922"/>
              <a:ext cx="3095211" cy="1949521"/>
            </a:xfrm>
            <a:prstGeom prst="rect">
              <a:avLst/>
            </a:prstGeom>
          </p:spPr>
        </p:pic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DAF28A53-33B1-49A0-9785-6E147879AD4E}"/>
                </a:ext>
              </a:extLst>
            </p:cNvPr>
            <p:cNvSpPr txBox="1"/>
            <p:nvPr/>
          </p:nvSpPr>
          <p:spPr>
            <a:xfrm>
              <a:off x="4750724" y="-210073"/>
              <a:ext cx="5677552" cy="47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en-US" sz="1500" dirty="0" err="1">
                  <a:solidFill>
                    <a:srgbClr val="529D8F"/>
                  </a:solidFill>
                  <a:latin typeface="Roboto"/>
                </a:rPr>
                <a:t>Organised</a:t>
              </a:r>
              <a:r>
                <a:rPr lang="en-US" sz="1500" dirty="0">
                  <a:solidFill>
                    <a:srgbClr val="529D8F"/>
                  </a:solidFill>
                  <a:latin typeface="Roboto"/>
                </a:rPr>
                <a:t> By</a:t>
              </a:r>
            </a:p>
          </p:txBody>
        </p:sp>
      </p:grp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EF43922A-8B4C-44BA-82F0-F4CF2D3E5564}"/>
              </a:ext>
            </a:extLst>
          </p:cNvPr>
          <p:cNvSpPr txBox="1">
            <a:spLocks/>
          </p:cNvSpPr>
          <p:nvPr/>
        </p:nvSpPr>
        <p:spPr>
          <a:xfrm>
            <a:off x="10692024" y="643228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85800" y="886884"/>
            <a:ext cx="493336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773"/>
              </a:lnSpc>
            </a:pPr>
            <a:r>
              <a:rPr lang="en-US" sz="2300" dirty="0">
                <a:solidFill>
                  <a:srgbClr val="3985E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a survey on the impact of the pandemic on their organizations,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041211" y="477837"/>
            <a:ext cx="4464989" cy="2682537"/>
            <a:chOff x="0" y="219075"/>
            <a:chExt cx="8929979" cy="5365075"/>
          </a:xfrm>
        </p:grpSpPr>
        <p:sp>
          <p:nvSpPr>
            <p:cNvPr id="8" name="TextBox 8"/>
            <p:cNvSpPr txBox="1"/>
            <p:nvPr/>
          </p:nvSpPr>
          <p:spPr>
            <a:xfrm>
              <a:off x="0" y="219075"/>
              <a:ext cx="8929979" cy="4645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7745"/>
                </a:lnSpc>
              </a:pPr>
              <a:r>
                <a:rPr lang="en-US" sz="16131" b="1" dirty="0">
                  <a:solidFill>
                    <a:srgbClr val="529D8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62%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013480"/>
              <a:ext cx="8326035" cy="570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39"/>
                </a:lnSpc>
              </a:pPr>
              <a:r>
                <a:rPr lang="en-US" sz="2300" u="sng" dirty="0">
                  <a:solidFill>
                    <a:srgbClr val="3985E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Title of your content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020891" y="3740570"/>
            <a:ext cx="4163017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427"/>
              </a:lnSpc>
            </a:pPr>
            <a:r>
              <a:rPr lang="en-US" sz="1500" dirty="0">
                <a:solidFill>
                  <a:srgbClr val="3985E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 with ease and wow any audience.</a:t>
            </a: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ADF86C71-00BC-7645-A7FF-B3A8EA8D3195}"/>
              </a:ext>
            </a:extLst>
          </p:cNvPr>
          <p:cNvGrpSpPr/>
          <p:nvPr/>
        </p:nvGrpSpPr>
        <p:grpSpPr>
          <a:xfrm>
            <a:off x="709507" y="2515199"/>
            <a:ext cx="5476181" cy="3479272"/>
            <a:chOff x="0" y="-47625"/>
            <a:chExt cx="10952361" cy="6958543"/>
          </a:xfrm>
        </p:grpSpPr>
        <p:sp>
          <p:nvSpPr>
            <p:cNvPr id="18" name="TextBox 3">
              <a:extLst>
                <a:ext uri="{FF2B5EF4-FFF2-40B4-BE49-F238E27FC236}">
                  <a16:creationId xmlns:a16="http://schemas.microsoft.com/office/drawing/2014/main" id="{B4F9EF80-8805-564C-8984-CAE79DF2234A}"/>
                </a:ext>
              </a:extLst>
            </p:cNvPr>
            <p:cNvSpPr txBox="1"/>
            <p:nvPr/>
          </p:nvSpPr>
          <p:spPr>
            <a:xfrm>
              <a:off x="1090832" y="6436430"/>
              <a:ext cx="1000720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Item 1</a:t>
              </a:r>
            </a:p>
          </p:txBody>
        </p: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E2A1FEB9-F01B-3C42-9465-206D791D740E}"/>
                </a:ext>
              </a:extLst>
            </p:cNvPr>
            <p:cNvSpPr txBox="1"/>
            <p:nvPr/>
          </p:nvSpPr>
          <p:spPr>
            <a:xfrm>
              <a:off x="3199668" y="6436430"/>
              <a:ext cx="1000720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Item 2</a:t>
              </a: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1A123F14-644F-3348-82E0-5BC8040B0828}"/>
                </a:ext>
              </a:extLst>
            </p:cNvPr>
            <p:cNvSpPr txBox="1"/>
            <p:nvPr/>
          </p:nvSpPr>
          <p:spPr>
            <a:xfrm>
              <a:off x="5308502" y="6436430"/>
              <a:ext cx="1000720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Item 3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A9A038FC-0594-6D43-BF3F-C47C48CE37FE}"/>
                </a:ext>
              </a:extLst>
            </p:cNvPr>
            <p:cNvSpPr txBox="1"/>
            <p:nvPr/>
          </p:nvSpPr>
          <p:spPr>
            <a:xfrm>
              <a:off x="7417335" y="6436430"/>
              <a:ext cx="1000720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Item 4</a:t>
              </a: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1DD361E7-7E5B-A441-8119-481C8DE73989}"/>
                </a:ext>
              </a:extLst>
            </p:cNvPr>
            <p:cNvSpPr txBox="1"/>
            <p:nvPr/>
          </p:nvSpPr>
          <p:spPr>
            <a:xfrm>
              <a:off x="9526169" y="6436430"/>
              <a:ext cx="1000720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Item 5</a:t>
              </a:r>
            </a:p>
          </p:txBody>
        </p:sp>
        <p:grpSp>
          <p:nvGrpSpPr>
            <p:cNvPr id="23" name="Group 8">
              <a:extLst>
                <a:ext uri="{FF2B5EF4-FFF2-40B4-BE49-F238E27FC236}">
                  <a16:creationId xmlns:a16="http://schemas.microsoft.com/office/drawing/2014/main" id="{2E91EE7C-FB24-7743-A8BD-1257DB5DE1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361" y="212090"/>
              <a:ext cx="10287000" cy="6094166"/>
              <a:chOff x="0" y="0"/>
              <a:chExt cx="10287000" cy="6094166"/>
            </a:xfrm>
          </p:grpSpPr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5F01640B-424A-8943-93B9-A18EEEE47CBB}"/>
                  </a:ext>
                </a:extLst>
              </p:cNvPr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9D8F"/>
              </a:solidFill>
            </p:spPr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01B8AB-FAD6-AF47-8A0A-E8862A2CABC4}"/>
                  </a:ext>
                </a:extLst>
              </p:cNvPr>
              <p:cNvSpPr/>
              <p:nvPr/>
            </p:nvSpPr>
            <p:spPr>
              <a:xfrm>
                <a:off x="0" y="1212483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9D8F"/>
              </a:solidFill>
            </p:spPr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E02BC49C-9ACB-5F42-BEC8-46BFE18F47AA}"/>
                  </a:ext>
                </a:extLst>
              </p:cNvPr>
              <p:cNvSpPr/>
              <p:nvPr/>
            </p:nvSpPr>
            <p:spPr>
              <a:xfrm>
                <a:off x="0" y="2431316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9D8F"/>
              </a:solidFill>
            </p:spPr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F5C98B37-3328-F34D-A44B-EBC5AB9F14BB}"/>
                  </a:ext>
                </a:extLst>
              </p:cNvPr>
              <p:cNvSpPr/>
              <p:nvPr/>
            </p:nvSpPr>
            <p:spPr>
              <a:xfrm>
                <a:off x="0" y="3650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9D8F"/>
              </a:solidFill>
            </p:spPr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C15C5973-2B9D-E347-AF5A-4B2DDAFA76EF}"/>
                  </a:ext>
                </a:extLst>
              </p:cNvPr>
              <p:cNvSpPr/>
              <p:nvPr/>
            </p:nvSpPr>
            <p:spPr>
              <a:xfrm>
                <a:off x="0" y="4868983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9D8F"/>
              </a:solidFill>
            </p:spPr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B9BF7E3A-B81E-144E-8CCE-BDAF628C7D16}"/>
                  </a:ext>
                </a:extLst>
              </p:cNvPr>
              <p:cNvSpPr/>
              <p:nvPr/>
            </p:nvSpPr>
            <p:spPr>
              <a:xfrm>
                <a:off x="0" y="6087816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9D8F"/>
              </a:solidFill>
            </p:spPr>
          </p:sp>
        </p:grp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F30DFEE1-3B62-3040-B588-A7D8585B399C}"/>
                </a:ext>
              </a:extLst>
            </p:cNvPr>
            <p:cNvSpPr txBox="1"/>
            <p:nvPr/>
          </p:nvSpPr>
          <p:spPr>
            <a:xfrm>
              <a:off x="0" y="-47625"/>
              <a:ext cx="487562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50 </a:t>
              </a:r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C4FE2691-204C-074C-9889-3EB95458AF41}"/>
                </a:ext>
              </a:extLst>
            </p:cNvPr>
            <p:cNvSpPr txBox="1"/>
            <p:nvPr/>
          </p:nvSpPr>
          <p:spPr>
            <a:xfrm>
              <a:off x="0" y="1171209"/>
              <a:ext cx="487562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40 </a:t>
              </a:r>
            </a:p>
          </p:txBody>
        </p: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8B503E87-F521-4443-81CC-E978B94BCAE9}"/>
                </a:ext>
              </a:extLst>
            </p:cNvPr>
            <p:cNvSpPr txBox="1"/>
            <p:nvPr/>
          </p:nvSpPr>
          <p:spPr>
            <a:xfrm>
              <a:off x="0" y="2390043"/>
              <a:ext cx="487562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30 </a:t>
              </a:r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B63BDC92-A750-6E4E-8762-FB85B156F6CD}"/>
                </a:ext>
              </a:extLst>
            </p:cNvPr>
            <p:cNvSpPr txBox="1"/>
            <p:nvPr/>
          </p:nvSpPr>
          <p:spPr>
            <a:xfrm>
              <a:off x="0" y="3608874"/>
              <a:ext cx="487562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 </a:t>
              </a:r>
            </a:p>
          </p:txBody>
        </p:sp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D518C7A8-6DE9-5940-B647-23C66ADA8B85}"/>
                </a:ext>
              </a:extLst>
            </p:cNvPr>
            <p:cNvSpPr txBox="1"/>
            <p:nvPr/>
          </p:nvSpPr>
          <p:spPr>
            <a:xfrm>
              <a:off x="0" y="4827708"/>
              <a:ext cx="487562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 </a:t>
              </a:r>
            </a:p>
          </p:txBody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04F96D6F-AA0F-1840-889E-92718A0860E8}"/>
                </a:ext>
              </a:extLst>
            </p:cNvPr>
            <p:cNvSpPr txBox="1"/>
            <p:nvPr/>
          </p:nvSpPr>
          <p:spPr>
            <a:xfrm>
              <a:off x="199828" y="6046540"/>
              <a:ext cx="287736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 </a:t>
              </a:r>
            </a:p>
          </p:txBody>
        </p:sp>
        <p:grpSp>
          <p:nvGrpSpPr>
            <p:cNvPr id="30" name="Group 21">
              <a:extLst>
                <a:ext uri="{FF2B5EF4-FFF2-40B4-BE49-F238E27FC236}">
                  <a16:creationId xmlns:a16="http://schemas.microsoft.com/office/drawing/2014/main" id="{97F7522D-07D8-1C4E-A669-534F178CA6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361" y="212090"/>
              <a:ext cx="10287000" cy="6094166"/>
              <a:chOff x="0" y="0"/>
              <a:chExt cx="10287000" cy="6094166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FAE93B35-B211-2844-92FA-D7180B4CCEB7}"/>
                  </a:ext>
                </a:extLst>
              </p:cNvPr>
              <p:cNvSpPr/>
              <p:nvPr/>
            </p:nvSpPr>
            <p:spPr>
              <a:xfrm>
                <a:off x="-1732" y="4862595"/>
                <a:ext cx="1855125" cy="1231571"/>
              </a:xfrm>
              <a:custGeom>
                <a:avLst/>
                <a:gdLst/>
                <a:ahLst/>
                <a:cxnLst/>
                <a:rect l="l" t="t" r="r" b="b"/>
                <a:pathLst>
                  <a:path w="1855125" h="1231571">
                    <a:moveTo>
                      <a:pt x="1732" y="1231571"/>
                    </a:moveTo>
                    <a:lnTo>
                      <a:pt x="1732" y="154520"/>
                    </a:lnTo>
                    <a:cubicBezTo>
                      <a:pt x="0" y="114145"/>
                      <a:pt x="14838" y="74814"/>
                      <a:pt x="42809" y="45645"/>
                    </a:cubicBezTo>
                    <a:cubicBezTo>
                      <a:pt x="70779" y="16476"/>
                      <a:pt x="109452" y="0"/>
                      <a:pt x="149865" y="38"/>
                    </a:cubicBezTo>
                    <a:lnTo>
                      <a:pt x="1705259" y="38"/>
                    </a:lnTo>
                    <a:cubicBezTo>
                      <a:pt x="1745672" y="0"/>
                      <a:pt x="1784345" y="16476"/>
                      <a:pt x="1812315" y="45645"/>
                    </a:cubicBezTo>
                    <a:cubicBezTo>
                      <a:pt x="1840286" y="74814"/>
                      <a:pt x="1855124" y="114145"/>
                      <a:pt x="1853392" y="154520"/>
                    </a:cubicBezTo>
                    <a:lnTo>
                      <a:pt x="1853392" y="1231571"/>
                    </a:lnTo>
                    <a:close/>
                  </a:path>
                </a:pathLst>
              </a:custGeom>
              <a:solidFill>
                <a:srgbClr val="5A60F1"/>
              </a:solidFill>
            </p:spPr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C4E9D705-FC3C-DA47-8601-A6D488359844}"/>
                  </a:ext>
                </a:extLst>
              </p:cNvPr>
              <p:cNvSpPr/>
              <p:nvPr/>
            </p:nvSpPr>
            <p:spPr>
              <a:xfrm>
                <a:off x="2108835" y="3650150"/>
                <a:ext cx="1851660" cy="2444016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2444016">
                    <a:moveTo>
                      <a:pt x="0" y="2444016"/>
                    </a:moveTo>
                    <a:lnTo>
                      <a:pt x="0" y="148132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6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6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2"/>
                    </a:cubicBezTo>
                    <a:lnTo>
                      <a:pt x="1851660" y="2444016"/>
                    </a:lnTo>
                    <a:close/>
                  </a:path>
                </a:pathLst>
              </a:custGeom>
              <a:solidFill>
                <a:srgbClr val="5A60F1"/>
              </a:solidFill>
            </p:spPr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B081AFC2-1776-314A-AA0D-54D0355B30A9}"/>
                  </a:ext>
                </a:extLst>
              </p:cNvPr>
              <p:cNvSpPr/>
              <p:nvPr/>
            </p:nvSpPr>
            <p:spPr>
              <a:xfrm>
                <a:off x="4217670" y="2431316"/>
                <a:ext cx="1851660" cy="366285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3662850">
                    <a:moveTo>
                      <a:pt x="0" y="3662850"/>
                    </a:moveTo>
                    <a:lnTo>
                      <a:pt x="0" y="148133"/>
                    </a:lnTo>
                    <a:cubicBezTo>
                      <a:pt x="0" y="108846"/>
                      <a:pt x="15607" y="71168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8"/>
                      <a:pt x="1851660" y="108846"/>
                      <a:pt x="1851660" y="148133"/>
                    </a:cubicBezTo>
                    <a:lnTo>
                      <a:pt x="1851660" y="3662850"/>
                    </a:lnTo>
                    <a:close/>
                  </a:path>
                </a:pathLst>
              </a:custGeom>
              <a:solidFill>
                <a:srgbClr val="5A60F1"/>
              </a:solidFill>
            </p:spPr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A76C8096-838D-2C44-9BF9-7613A14F09B4}"/>
                  </a:ext>
                </a:extLst>
              </p:cNvPr>
              <p:cNvSpPr/>
              <p:nvPr/>
            </p:nvSpPr>
            <p:spPr>
              <a:xfrm>
                <a:off x="6326505" y="1212483"/>
                <a:ext cx="1851660" cy="4881683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4881683">
                    <a:moveTo>
                      <a:pt x="0" y="4881683"/>
                    </a:moveTo>
                    <a:lnTo>
                      <a:pt x="0" y="148133"/>
                    </a:lnTo>
                    <a:cubicBezTo>
                      <a:pt x="0" y="108846"/>
                      <a:pt x="15607" y="71168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8"/>
                      <a:pt x="1851660" y="108846"/>
                      <a:pt x="1851660" y="148133"/>
                    </a:cubicBezTo>
                    <a:lnTo>
                      <a:pt x="1851660" y="4881683"/>
                    </a:lnTo>
                    <a:close/>
                  </a:path>
                </a:pathLst>
              </a:custGeom>
              <a:solidFill>
                <a:srgbClr val="5A60F1"/>
              </a:solidFill>
            </p:spPr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E25BD9B2-6E46-BA4B-914B-A34685814B0B}"/>
                  </a:ext>
                </a:extLst>
              </p:cNvPr>
              <p:cNvSpPr/>
              <p:nvPr/>
            </p:nvSpPr>
            <p:spPr>
              <a:xfrm>
                <a:off x="8435340" y="-6350"/>
                <a:ext cx="1851660" cy="6100516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6100516">
                    <a:moveTo>
                      <a:pt x="0" y="6100516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00516"/>
                    </a:lnTo>
                    <a:close/>
                  </a:path>
                </a:pathLst>
              </a:custGeom>
              <a:solidFill>
                <a:srgbClr val="5A60F1"/>
              </a:solidFill>
            </p:spPr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AE5D09B8-FF32-B14B-AC61-2DAEFAEC7125}"/>
                  </a:ext>
                </a:extLst>
              </p:cNvPr>
              <p:cNvSpPr/>
              <p:nvPr/>
            </p:nvSpPr>
            <p:spPr>
              <a:xfrm>
                <a:off x="0" y="5478399"/>
                <a:ext cx="1851660" cy="615767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615767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15767"/>
                    </a:lnTo>
                    <a:lnTo>
                      <a:pt x="0" y="615767"/>
                    </a:lnTo>
                    <a:close/>
                  </a:path>
                </a:pathLst>
              </a:custGeom>
              <a:solidFill>
                <a:srgbClr val="4F54CF"/>
              </a:solidFill>
            </p:spPr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94C7CB94-79D7-1C45-8B3C-422E935120FF}"/>
                  </a:ext>
                </a:extLst>
              </p:cNvPr>
              <p:cNvSpPr/>
              <p:nvPr/>
            </p:nvSpPr>
            <p:spPr>
              <a:xfrm>
                <a:off x="2108835" y="4138953"/>
                <a:ext cx="1851660" cy="1955213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1955213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955213"/>
                    </a:lnTo>
                    <a:lnTo>
                      <a:pt x="0" y="1955213"/>
                    </a:lnTo>
                    <a:close/>
                  </a:path>
                </a:pathLst>
              </a:custGeom>
              <a:solidFill>
                <a:srgbClr val="4F54CF"/>
              </a:solidFill>
            </p:spPr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E7E3CEDA-D501-204D-8D4B-9DDA4759DF7F}"/>
                  </a:ext>
                </a:extLst>
              </p:cNvPr>
              <p:cNvSpPr/>
              <p:nvPr/>
            </p:nvSpPr>
            <p:spPr>
              <a:xfrm>
                <a:off x="4217670" y="3041791"/>
                <a:ext cx="1851660" cy="3052375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3052375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52375"/>
                    </a:lnTo>
                    <a:lnTo>
                      <a:pt x="0" y="3052375"/>
                    </a:lnTo>
                    <a:close/>
                  </a:path>
                </a:pathLst>
              </a:custGeom>
              <a:solidFill>
                <a:srgbClr val="4F54CF"/>
              </a:solidFill>
            </p:spPr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BFDB1CED-0ADE-484B-BFCA-2AEF8115D08E}"/>
                  </a:ext>
                </a:extLst>
              </p:cNvPr>
              <p:cNvSpPr/>
              <p:nvPr/>
            </p:nvSpPr>
            <p:spPr>
              <a:xfrm>
                <a:off x="6326505" y="2188820"/>
                <a:ext cx="1851660" cy="3905346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3905346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905346"/>
                    </a:lnTo>
                    <a:lnTo>
                      <a:pt x="0" y="3905346"/>
                    </a:lnTo>
                    <a:close/>
                  </a:path>
                </a:pathLst>
              </a:custGeom>
              <a:solidFill>
                <a:srgbClr val="4F54CF"/>
              </a:solidFill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909C8A21-9125-AF4A-92E9-356DE6E6B50E}"/>
                  </a:ext>
                </a:extLst>
              </p:cNvPr>
              <p:cNvSpPr/>
              <p:nvPr/>
            </p:nvSpPr>
            <p:spPr>
              <a:xfrm>
                <a:off x="8435340" y="969733"/>
                <a:ext cx="1851660" cy="5124433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5124433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24433"/>
                    </a:lnTo>
                    <a:lnTo>
                      <a:pt x="0" y="5124433"/>
                    </a:lnTo>
                    <a:close/>
                  </a:path>
                </a:pathLst>
              </a:custGeom>
              <a:solidFill>
                <a:srgbClr val="4F54CF"/>
              </a:solidFill>
            </p:spPr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EF153DA7-99A7-9E47-B272-34A4CB29F1E6}"/>
                  </a:ext>
                </a:extLst>
              </p:cNvPr>
              <p:cNvSpPr/>
              <p:nvPr/>
            </p:nvSpPr>
            <p:spPr>
              <a:xfrm>
                <a:off x="0" y="6094166"/>
                <a:ext cx="18516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3F9F"/>
              </a:solidFill>
            </p:spPr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ED8721CC-D140-E541-A61C-F450633635CA}"/>
                  </a:ext>
                </a:extLst>
              </p:cNvPr>
              <p:cNvSpPr/>
              <p:nvPr/>
            </p:nvSpPr>
            <p:spPr>
              <a:xfrm>
                <a:off x="2108835" y="5116559"/>
                <a:ext cx="1851660" cy="977607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977607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977607"/>
                    </a:lnTo>
                    <a:lnTo>
                      <a:pt x="0" y="977607"/>
                    </a:lnTo>
                    <a:close/>
                  </a:path>
                </a:pathLst>
              </a:custGeom>
              <a:solidFill>
                <a:srgbClr val="3B3F9F"/>
              </a:solidFill>
            </p:spPr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FEFD3712-EE5C-A147-8EC7-C2B26ECF4F25}"/>
                  </a:ext>
                </a:extLst>
              </p:cNvPr>
              <p:cNvSpPr/>
              <p:nvPr/>
            </p:nvSpPr>
            <p:spPr>
              <a:xfrm>
                <a:off x="4217670" y="4262741"/>
                <a:ext cx="1851660" cy="1831425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1831425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831425"/>
                    </a:lnTo>
                    <a:lnTo>
                      <a:pt x="0" y="1831425"/>
                    </a:lnTo>
                    <a:close/>
                  </a:path>
                </a:pathLst>
              </a:custGeom>
              <a:solidFill>
                <a:srgbClr val="3B3F9F"/>
              </a:solidFill>
            </p:spPr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92E6F47D-4063-F34C-B01E-DF766AC1B159}"/>
                  </a:ext>
                </a:extLst>
              </p:cNvPr>
              <p:cNvSpPr/>
              <p:nvPr/>
            </p:nvSpPr>
            <p:spPr>
              <a:xfrm>
                <a:off x="6326505" y="3897409"/>
                <a:ext cx="1851660" cy="2196757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2196757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196757"/>
                    </a:lnTo>
                    <a:lnTo>
                      <a:pt x="0" y="2196757"/>
                    </a:lnTo>
                    <a:close/>
                  </a:path>
                </a:pathLst>
              </a:custGeom>
              <a:solidFill>
                <a:srgbClr val="3B3F9F"/>
              </a:solidFill>
            </p:spPr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B7F3FF83-938A-D34D-8FF1-7F30D3A9CAA3}"/>
                  </a:ext>
                </a:extLst>
              </p:cNvPr>
              <p:cNvSpPr/>
              <p:nvPr/>
            </p:nvSpPr>
            <p:spPr>
              <a:xfrm>
                <a:off x="8435340" y="3409939"/>
                <a:ext cx="1851660" cy="2684227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2684227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684227"/>
                    </a:lnTo>
                    <a:lnTo>
                      <a:pt x="0" y="2684227"/>
                    </a:lnTo>
                    <a:close/>
                  </a:path>
                </a:pathLst>
              </a:custGeom>
              <a:solidFill>
                <a:srgbClr val="3B3F9F"/>
              </a:solidFill>
            </p:spPr>
          </p:sp>
        </p:grpSp>
      </p:grpSp>
      <p:pic>
        <p:nvPicPr>
          <p:cNvPr id="52" name="Picture 2">
            <a:extLst>
              <a:ext uri="{FF2B5EF4-FFF2-40B4-BE49-F238E27FC236}">
                <a16:creationId xmlns:a16="http://schemas.microsoft.com/office/drawing/2014/main" id="{FF04E497-123A-CB4E-975F-D72764735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92092" y="556721"/>
            <a:ext cx="1628217" cy="891079"/>
          </a:xfrm>
          <a:prstGeom prst="rect">
            <a:avLst/>
          </a:prstGeom>
        </p:spPr>
      </p:pic>
      <p:grpSp>
        <p:nvGrpSpPr>
          <p:cNvPr id="53" name="Group 10">
            <a:extLst>
              <a:ext uri="{FF2B5EF4-FFF2-40B4-BE49-F238E27FC236}">
                <a16:creationId xmlns:a16="http://schemas.microsoft.com/office/drawing/2014/main" id="{45FB368A-846A-40CF-B636-DEE800868136}"/>
              </a:ext>
            </a:extLst>
          </p:cNvPr>
          <p:cNvGrpSpPr/>
          <p:nvPr/>
        </p:nvGrpSpPr>
        <p:grpSpPr>
          <a:xfrm>
            <a:off x="8687488" y="5693558"/>
            <a:ext cx="3516285" cy="1341997"/>
            <a:chOff x="4750724" y="-210073"/>
            <a:chExt cx="6232160" cy="2378516"/>
          </a:xfrm>
        </p:grpSpPr>
        <p:pic>
          <p:nvPicPr>
            <p:cNvPr id="54" name="Picture 11">
              <a:extLst>
                <a:ext uri="{FF2B5EF4-FFF2-40B4-BE49-F238E27FC236}">
                  <a16:creationId xmlns:a16="http://schemas.microsoft.com/office/drawing/2014/main" id="{55D45864-5FE6-4938-866A-9DA21B037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414980" y="141984"/>
              <a:ext cx="1888525" cy="1556759"/>
            </a:xfrm>
            <a:prstGeom prst="rect">
              <a:avLst/>
            </a:prstGeom>
          </p:spPr>
        </p:pic>
        <p:pic>
          <p:nvPicPr>
            <p:cNvPr id="55" name="Picture 12">
              <a:extLst>
                <a:ext uri="{FF2B5EF4-FFF2-40B4-BE49-F238E27FC236}">
                  <a16:creationId xmlns:a16="http://schemas.microsoft.com/office/drawing/2014/main" id="{E26A21A8-8888-4203-97FF-E0A9885B2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897708" y="241274"/>
              <a:ext cx="1602807" cy="1552720"/>
            </a:xfrm>
            <a:prstGeom prst="rect">
              <a:avLst/>
            </a:prstGeom>
          </p:spPr>
        </p:pic>
        <p:pic>
          <p:nvPicPr>
            <p:cNvPr id="56" name="Picture 13">
              <a:extLst>
                <a:ext uri="{FF2B5EF4-FFF2-40B4-BE49-F238E27FC236}">
                  <a16:creationId xmlns:a16="http://schemas.microsoft.com/office/drawing/2014/main" id="{5292D29B-0366-4926-B3F4-C2B0F6E35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887673" y="218922"/>
              <a:ext cx="3095211" cy="1949521"/>
            </a:xfrm>
            <a:prstGeom prst="rect">
              <a:avLst/>
            </a:prstGeom>
          </p:spPr>
        </p:pic>
        <p:sp>
          <p:nvSpPr>
            <p:cNvPr id="57" name="TextBox 14">
              <a:extLst>
                <a:ext uri="{FF2B5EF4-FFF2-40B4-BE49-F238E27FC236}">
                  <a16:creationId xmlns:a16="http://schemas.microsoft.com/office/drawing/2014/main" id="{07F4B8FD-BC3D-4A1C-866D-BFF1CACA15A6}"/>
                </a:ext>
              </a:extLst>
            </p:cNvPr>
            <p:cNvSpPr txBox="1"/>
            <p:nvPr/>
          </p:nvSpPr>
          <p:spPr>
            <a:xfrm>
              <a:off x="4750724" y="-210073"/>
              <a:ext cx="5677552" cy="47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en-US" sz="1500" dirty="0" err="1">
                  <a:solidFill>
                    <a:srgbClr val="529D8F"/>
                  </a:solidFill>
                  <a:latin typeface="Roboto"/>
                </a:rPr>
                <a:t>Organised</a:t>
              </a:r>
              <a:r>
                <a:rPr lang="en-US" sz="1500" dirty="0">
                  <a:solidFill>
                    <a:srgbClr val="529D8F"/>
                  </a:solidFill>
                  <a:latin typeface="Roboto"/>
                </a:rPr>
                <a:t> By</a:t>
              </a:r>
            </a:p>
          </p:txBody>
        </p:sp>
      </p:grpSp>
      <p:sp>
        <p:nvSpPr>
          <p:cNvPr id="58" name="Slide Number Placeholder 1">
            <a:extLst>
              <a:ext uri="{FF2B5EF4-FFF2-40B4-BE49-F238E27FC236}">
                <a16:creationId xmlns:a16="http://schemas.microsoft.com/office/drawing/2014/main" id="{306EDCDE-12C9-426F-8648-0224457BAC22}"/>
              </a:ext>
            </a:extLst>
          </p:cNvPr>
          <p:cNvSpPr txBox="1">
            <a:spLocks/>
          </p:cNvSpPr>
          <p:nvPr/>
        </p:nvSpPr>
        <p:spPr>
          <a:xfrm>
            <a:off x="10692024" y="643228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30020" y="2122487"/>
            <a:ext cx="5476181" cy="3479272"/>
            <a:chOff x="0" y="-47625"/>
            <a:chExt cx="10952361" cy="6958543"/>
          </a:xfrm>
        </p:grpSpPr>
        <p:sp>
          <p:nvSpPr>
            <p:cNvPr id="3" name="TextBox 3"/>
            <p:cNvSpPr txBox="1"/>
            <p:nvPr/>
          </p:nvSpPr>
          <p:spPr>
            <a:xfrm>
              <a:off x="1090832" y="6436430"/>
              <a:ext cx="1000720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Item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199668" y="6436430"/>
              <a:ext cx="1000720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Item 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308502" y="6436430"/>
              <a:ext cx="1000720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Item 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417335" y="6436430"/>
              <a:ext cx="1000720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Item 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526169" y="6436430"/>
              <a:ext cx="1000720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Item 5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665361" y="212090"/>
              <a:ext cx="10287000" cy="6094166"/>
              <a:chOff x="0" y="0"/>
              <a:chExt cx="10287000" cy="609416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9D8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1212483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9D8F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2431316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9D8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3650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9D8F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4868983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9D8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6087816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9D8F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47625"/>
              <a:ext cx="487562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171209"/>
              <a:ext cx="487562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390043"/>
              <a:ext cx="487562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608874"/>
              <a:ext cx="487562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827708"/>
              <a:ext cx="487562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99828" y="6046540"/>
              <a:ext cx="287736" cy="47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1960"/>
                </a:lnSpc>
              </a:pPr>
              <a:r>
                <a:rPr lang="en-US" sz="140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 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665361" y="212090"/>
              <a:ext cx="10287000" cy="6094166"/>
              <a:chOff x="0" y="0"/>
              <a:chExt cx="10287000" cy="609416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1732" y="4862595"/>
                <a:ext cx="1855125" cy="1231571"/>
              </a:xfrm>
              <a:custGeom>
                <a:avLst/>
                <a:gdLst/>
                <a:ahLst/>
                <a:cxnLst/>
                <a:rect l="l" t="t" r="r" b="b"/>
                <a:pathLst>
                  <a:path w="1855125" h="1231571">
                    <a:moveTo>
                      <a:pt x="1732" y="1231571"/>
                    </a:moveTo>
                    <a:lnTo>
                      <a:pt x="1732" y="154520"/>
                    </a:lnTo>
                    <a:cubicBezTo>
                      <a:pt x="0" y="114145"/>
                      <a:pt x="14838" y="74814"/>
                      <a:pt x="42809" y="45645"/>
                    </a:cubicBezTo>
                    <a:cubicBezTo>
                      <a:pt x="70779" y="16476"/>
                      <a:pt x="109452" y="0"/>
                      <a:pt x="149865" y="38"/>
                    </a:cubicBezTo>
                    <a:lnTo>
                      <a:pt x="1705259" y="38"/>
                    </a:lnTo>
                    <a:cubicBezTo>
                      <a:pt x="1745672" y="0"/>
                      <a:pt x="1784345" y="16476"/>
                      <a:pt x="1812315" y="45645"/>
                    </a:cubicBezTo>
                    <a:cubicBezTo>
                      <a:pt x="1840286" y="74814"/>
                      <a:pt x="1855124" y="114145"/>
                      <a:pt x="1853392" y="154520"/>
                    </a:cubicBezTo>
                    <a:lnTo>
                      <a:pt x="1853392" y="1231571"/>
                    </a:lnTo>
                    <a:close/>
                  </a:path>
                </a:pathLst>
              </a:custGeom>
              <a:solidFill>
                <a:srgbClr val="5A60F1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2108835" y="3650150"/>
                <a:ext cx="1851660" cy="2444016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2444016">
                    <a:moveTo>
                      <a:pt x="0" y="2444016"/>
                    </a:moveTo>
                    <a:lnTo>
                      <a:pt x="0" y="148132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6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6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2"/>
                    </a:cubicBezTo>
                    <a:lnTo>
                      <a:pt x="1851660" y="2444016"/>
                    </a:lnTo>
                    <a:close/>
                  </a:path>
                </a:pathLst>
              </a:custGeom>
              <a:solidFill>
                <a:srgbClr val="5A60F1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217670" y="2431316"/>
                <a:ext cx="1851660" cy="366285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3662850">
                    <a:moveTo>
                      <a:pt x="0" y="3662850"/>
                    </a:moveTo>
                    <a:lnTo>
                      <a:pt x="0" y="148133"/>
                    </a:lnTo>
                    <a:cubicBezTo>
                      <a:pt x="0" y="108846"/>
                      <a:pt x="15607" y="71168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8"/>
                      <a:pt x="1851660" y="108846"/>
                      <a:pt x="1851660" y="148133"/>
                    </a:cubicBezTo>
                    <a:lnTo>
                      <a:pt x="1851660" y="3662850"/>
                    </a:lnTo>
                    <a:close/>
                  </a:path>
                </a:pathLst>
              </a:custGeom>
              <a:solidFill>
                <a:srgbClr val="5A60F1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6326505" y="1212483"/>
                <a:ext cx="1851660" cy="4881683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4881683">
                    <a:moveTo>
                      <a:pt x="0" y="4881683"/>
                    </a:moveTo>
                    <a:lnTo>
                      <a:pt x="0" y="148133"/>
                    </a:lnTo>
                    <a:cubicBezTo>
                      <a:pt x="0" y="108846"/>
                      <a:pt x="15607" y="71168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8"/>
                      <a:pt x="1851660" y="108846"/>
                      <a:pt x="1851660" y="148133"/>
                    </a:cubicBezTo>
                    <a:lnTo>
                      <a:pt x="1851660" y="4881683"/>
                    </a:lnTo>
                    <a:close/>
                  </a:path>
                </a:pathLst>
              </a:custGeom>
              <a:solidFill>
                <a:srgbClr val="5A60F1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8435340" y="-6350"/>
                <a:ext cx="1851660" cy="6100516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6100516">
                    <a:moveTo>
                      <a:pt x="0" y="6100516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00516"/>
                    </a:lnTo>
                    <a:close/>
                  </a:path>
                </a:pathLst>
              </a:custGeom>
              <a:solidFill>
                <a:srgbClr val="5A60F1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0" y="5478399"/>
                <a:ext cx="1851660" cy="615767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615767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15767"/>
                    </a:lnTo>
                    <a:lnTo>
                      <a:pt x="0" y="615767"/>
                    </a:lnTo>
                    <a:close/>
                  </a:path>
                </a:pathLst>
              </a:custGeom>
              <a:solidFill>
                <a:srgbClr val="4F54CF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2108835" y="4138953"/>
                <a:ext cx="1851660" cy="1955213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1955213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955213"/>
                    </a:lnTo>
                    <a:lnTo>
                      <a:pt x="0" y="1955213"/>
                    </a:lnTo>
                    <a:close/>
                  </a:path>
                </a:pathLst>
              </a:custGeom>
              <a:solidFill>
                <a:srgbClr val="4F54CF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4217670" y="3041791"/>
                <a:ext cx="1851660" cy="3052375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3052375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52375"/>
                    </a:lnTo>
                    <a:lnTo>
                      <a:pt x="0" y="3052375"/>
                    </a:lnTo>
                    <a:close/>
                  </a:path>
                </a:pathLst>
              </a:custGeom>
              <a:solidFill>
                <a:srgbClr val="4F54CF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6326505" y="2188820"/>
                <a:ext cx="1851660" cy="3905346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3905346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905346"/>
                    </a:lnTo>
                    <a:lnTo>
                      <a:pt x="0" y="3905346"/>
                    </a:lnTo>
                    <a:close/>
                  </a:path>
                </a:pathLst>
              </a:custGeom>
              <a:solidFill>
                <a:srgbClr val="4F54CF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8435340" y="969733"/>
                <a:ext cx="1851660" cy="5124433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5124433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24433"/>
                    </a:lnTo>
                    <a:lnTo>
                      <a:pt x="0" y="5124433"/>
                    </a:lnTo>
                    <a:close/>
                  </a:path>
                </a:pathLst>
              </a:custGeom>
              <a:solidFill>
                <a:srgbClr val="4F54CF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0" y="6094166"/>
                <a:ext cx="18516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3F9F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2108835" y="5116559"/>
                <a:ext cx="1851660" cy="977607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977607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977607"/>
                    </a:lnTo>
                    <a:lnTo>
                      <a:pt x="0" y="977607"/>
                    </a:lnTo>
                    <a:close/>
                  </a:path>
                </a:pathLst>
              </a:custGeom>
              <a:solidFill>
                <a:srgbClr val="3B3F9F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217670" y="4262741"/>
                <a:ext cx="1851660" cy="1831425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1831425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831425"/>
                    </a:lnTo>
                    <a:lnTo>
                      <a:pt x="0" y="1831425"/>
                    </a:lnTo>
                    <a:close/>
                  </a:path>
                </a:pathLst>
              </a:custGeom>
              <a:solidFill>
                <a:srgbClr val="3B3F9F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6326505" y="3897409"/>
                <a:ext cx="1851660" cy="2196757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2196757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196757"/>
                    </a:lnTo>
                    <a:lnTo>
                      <a:pt x="0" y="2196757"/>
                    </a:lnTo>
                    <a:close/>
                  </a:path>
                </a:pathLst>
              </a:custGeom>
              <a:solidFill>
                <a:srgbClr val="3B3F9F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8435340" y="3409939"/>
                <a:ext cx="1851660" cy="2684227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2684227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684227"/>
                    </a:lnTo>
                    <a:lnTo>
                      <a:pt x="0" y="2684227"/>
                    </a:lnTo>
                    <a:close/>
                  </a:path>
                </a:pathLst>
              </a:custGeom>
              <a:solidFill>
                <a:srgbClr val="3B3F9F"/>
              </a:solidFill>
            </p:spPr>
          </p:sp>
        </p:grpSp>
      </p:grpSp>
      <p:grpSp>
        <p:nvGrpSpPr>
          <p:cNvPr id="37" name="Group 37"/>
          <p:cNvGrpSpPr/>
          <p:nvPr/>
        </p:nvGrpSpPr>
        <p:grpSpPr>
          <a:xfrm>
            <a:off x="685800" y="719138"/>
            <a:ext cx="4351633" cy="1938506"/>
            <a:chOff x="0" y="66675"/>
            <a:chExt cx="8703266" cy="3877011"/>
          </a:xfrm>
        </p:grpSpPr>
        <p:sp>
          <p:nvSpPr>
            <p:cNvPr id="38" name="TextBox 38"/>
            <p:cNvSpPr txBox="1"/>
            <p:nvPr/>
          </p:nvSpPr>
          <p:spPr>
            <a:xfrm>
              <a:off x="0" y="66675"/>
              <a:ext cx="8703266" cy="1442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500"/>
                </a:lnSpc>
              </a:pPr>
              <a:r>
                <a:rPr lang="en-US" sz="5000" b="1" dirty="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Header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3289660"/>
              <a:ext cx="7378942" cy="654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773"/>
                </a:lnSpc>
              </a:pPr>
              <a:r>
                <a:rPr lang="en-US" sz="1500" dirty="0">
                  <a:solidFill>
                    <a:srgbClr val="3985E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ipsum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982593" y="844550"/>
            <a:ext cx="4758279" cy="28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239"/>
              </a:lnSpc>
            </a:pPr>
            <a:r>
              <a:rPr lang="en-US" sz="2300" dirty="0">
                <a:solidFill>
                  <a:srgbClr val="3985E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89072" y="3341321"/>
            <a:ext cx="4537498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80"/>
              </a:lnSpc>
              <a:spcBef>
                <a:spcPct val="0"/>
              </a:spcBef>
            </a:pPr>
            <a:r>
              <a:rPr lang="en-US" sz="1500" dirty="0">
                <a:solidFill>
                  <a:srgbClr val="3985E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Visualize complicated and dense information with graphs and charts. These are visual aids that help add more context to the topic you are discussing.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F737690E-8386-174B-98E4-AAF1315E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92092" y="556721"/>
            <a:ext cx="1628217" cy="891079"/>
          </a:xfrm>
          <a:prstGeom prst="rect">
            <a:avLst/>
          </a:prstGeom>
        </p:spPr>
      </p:pic>
      <p:grpSp>
        <p:nvGrpSpPr>
          <p:cNvPr id="49" name="Group 10">
            <a:extLst>
              <a:ext uri="{FF2B5EF4-FFF2-40B4-BE49-F238E27FC236}">
                <a16:creationId xmlns:a16="http://schemas.microsoft.com/office/drawing/2014/main" id="{E1250D0F-508F-450A-A98B-9FA0ABB3A480}"/>
              </a:ext>
            </a:extLst>
          </p:cNvPr>
          <p:cNvGrpSpPr/>
          <p:nvPr/>
        </p:nvGrpSpPr>
        <p:grpSpPr>
          <a:xfrm>
            <a:off x="8687488" y="5693558"/>
            <a:ext cx="3516285" cy="1341997"/>
            <a:chOff x="4750724" y="-210073"/>
            <a:chExt cx="6232160" cy="2378516"/>
          </a:xfrm>
        </p:grpSpPr>
        <p:pic>
          <p:nvPicPr>
            <p:cNvPr id="50" name="Picture 11">
              <a:extLst>
                <a:ext uri="{FF2B5EF4-FFF2-40B4-BE49-F238E27FC236}">
                  <a16:creationId xmlns:a16="http://schemas.microsoft.com/office/drawing/2014/main" id="{D4C4D446-C2F7-4191-A88D-EB34AF18E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414980" y="141984"/>
              <a:ext cx="1888525" cy="1556759"/>
            </a:xfrm>
            <a:prstGeom prst="rect">
              <a:avLst/>
            </a:prstGeom>
          </p:spPr>
        </p:pic>
        <p:pic>
          <p:nvPicPr>
            <p:cNvPr id="51" name="Picture 12">
              <a:extLst>
                <a:ext uri="{FF2B5EF4-FFF2-40B4-BE49-F238E27FC236}">
                  <a16:creationId xmlns:a16="http://schemas.microsoft.com/office/drawing/2014/main" id="{D7B23746-5D20-4E65-A70D-537370B98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897708" y="241274"/>
              <a:ext cx="1602807" cy="1552720"/>
            </a:xfrm>
            <a:prstGeom prst="rect">
              <a:avLst/>
            </a:prstGeom>
          </p:spPr>
        </p:pic>
        <p:pic>
          <p:nvPicPr>
            <p:cNvPr id="52" name="Picture 13">
              <a:extLst>
                <a:ext uri="{FF2B5EF4-FFF2-40B4-BE49-F238E27FC236}">
                  <a16:creationId xmlns:a16="http://schemas.microsoft.com/office/drawing/2014/main" id="{588BB340-C52D-4D58-817A-D01DB36AA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887673" y="218922"/>
              <a:ext cx="3095211" cy="1949521"/>
            </a:xfrm>
            <a:prstGeom prst="rect">
              <a:avLst/>
            </a:prstGeom>
          </p:spPr>
        </p:pic>
        <p:sp>
          <p:nvSpPr>
            <p:cNvPr id="53" name="TextBox 14">
              <a:extLst>
                <a:ext uri="{FF2B5EF4-FFF2-40B4-BE49-F238E27FC236}">
                  <a16:creationId xmlns:a16="http://schemas.microsoft.com/office/drawing/2014/main" id="{47CFD8B8-D22B-41BE-96E3-85D050E71695}"/>
                </a:ext>
              </a:extLst>
            </p:cNvPr>
            <p:cNvSpPr txBox="1"/>
            <p:nvPr/>
          </p:nvSpPr>
          <p:spPr>
            <a:xfrm>
              <a:off x="4750724" y="-210073"/>
              <a:ext cx="5677552" cy="47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en-US" sz="1500" dirty="0" err="1">
                  <a:solidFill>
                    <a:srgbClr val="529D8F"/>
                  </a:solidFill>
                  <a:latin typeface="Roboto"/>
                </a:rPr>
                <a:t>Organised</a:t>
              </a:r>
              <a:r>
                <a:rPr lang="en-US" sz="1500" dirty="0">
                  <a:solidFill>
                    <a:srgbClr val="529D8F"/>
                  </a:solidFill>
                  <a:latin typeface="Roboto"/>
                </a:rPr>
                <a:t> By</a:t>
              </a:r>
            </a:p>
          </p:txBody>
        </p:sp>
      </p:grpSp>
      <p:sp>
        <p:nvSpPr>
          <p:cNvPr id="55" name="Slide Number Placeholder 1">
            <a:extLst>
              <a:ext uri="{FF2B5EF4-FFF2-40B4-BE49-F238E27FC236}">
                <a16:creationId xmlns:a16="http://schemas.microsoft.com/office/drawing/2014/main" id="{4BE83CA6-0D6F-4CDF-B9F2-12B6CF50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2024" y="643228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099707" y="2555752"/>
            <a:ext cx="4972923" cy="1802761"/>
            <a:chOff x="0" y="66675"/>
            <a:chExt cx="9945846" cy="3605522"/>
          </a:xfrm>
        </p:grpSpPr>
        <p:sp>
          <p:nvSpPr>
            <p:cNvPr id="8" name="TextBox 8"/>
            <p:cNvSpPr txBox="1"/>
            <p:nvPr/>
          </p:nvSpPr>
          <p:spPr>
            <a:xfrm>
              <a:off x="0" y="66675"/>
              <a:ext cx="9945846" cy="1442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500"/>
                </a:lnSpc>
              </a:pPr>
              <a:r>
                <a:rPr lang="en-US" sz="5000" b="1" dirty="0">
                  <a:solidFill>
                    <a:srgbClr val="529D8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Thank you!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235907"/>
              <a:ext cx="9173818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773"/>
                </a:lnSpc>
              </a:pPr>
              <a:r>
                <a:rPr lang="en-US" sz="2300" dirty="0">
                  <a:solidFill>
                    <a:srgbClr val="3985E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Email us at </a:t>
              </a:r>
              <a:r>
                <a:rPr lang="en-US" sz="2300" dirty="0" err="1">
                  <a:solidFill>
                    <a:srgbClr val="3985E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hello@youremail.com</a:t>
              </a:r>
              <a:r>
                <a:rPr lang="en-US" sz="2300" dirty="0">
                  <a:solidFill>
                    <a:srgbClr val="3985E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  <a:p>
              <a:pPr defTabSz="609630">
                <a:lnSpc>
                  <a:spcPts val="2773"/>
                </a:lnSpc>
              </a:pPr>
              <a:r>
                <a:rPr lang="en-US" sz="2300" dirty="0">
                  <a:solidFill>
                    <a:srgbClr val="3985E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if you have more questions.</a:t>
              </a: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D87E9BBD-79C0-8C40-A6DD-47A4AECE7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92092" y="556721"/>
            <a:ext cx="1628217" cy="891079"/>
          </a:xfrm>
          <a:prstGeom prst="rect">
            <a:avLst/>
          </a:prstGeom>
        </p:spPr>
      </p:pic>
      <p:grpSp>
        <p:nvGrpSpPr>
          <p:cNvPr id="19" name="Group 10">
            <a:extLst>
              <a:ext uri="{FF2B5EF4-FFF2-40B4-BE49-F238E27FC236}">
                <a16:creationId xmlns:a16="http://schemas.microsoft.com/office/drawing/2014/main" id="{013E6AF6-4C4B-4B66-B567-8001AF39CDD6}"/>
              </a:ext>
            </a:extLst>
          </p:cNvPr>
          <p:cNvGrpSpPr/>
          <p:nvPr/>
        </p:nvGrpSpPr>
        <p:grpSpPr>
          <a:xfrm>
            <a:off x="8687488" y="5693558"/>
            <a:ext cx="3516285" cy="1341997"/>
            <a:chOff x="4750724" y="-210073"/>
            <a:chExt cx="6232160" cy="2378516"/>
          </a:xfrm>
        </p:grpSpPr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06016AEA-F15D-4851-8248-0E7F2D652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414980" y="141984"/>
              <a:ext cx="1888525" cy="1556759"/>
            </a:xfrm>
            <a:prstGeom prst="rect">
              <a:avLst/>
            </a:prstGeom>
          </p:spPr>
        </p:pic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F7EAB719-2D35-4B78-B945-F56CC9855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897708" y="241274"/>
              <a:ext cx="1602807" cy="1552720"/>
            </a:xfrm>
            <a:prstGeom prst="rect">
              <a:avLst/>
            </a:prstGeom>
          </p:spPr>
        </p:pic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3EC9D69A-3E54-4470-B4DB-F842CCA2A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887673" y="218922"/>
              <a:ext cx="3095211" cy="1949521"/>
            </a:xfrm>
            <a:prstGeom prst="rect">
              <a:avLst/>
            </a:prstGeom>
          </p:spPr>
        </p:pic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5A6FB1FF-B510-4DE4-A15F-97D928650FDC}"/>
                </a:ext>
              </a:extLst>
            </p:cNvPr>
            <p:cNvSpPr txBox="1"/>
            <p:nvPr/>
          </p:nvSpPr>
          <p:spPr>
            <a:xfrm>
              <a:off x="4750724" y="-210073"/>
              <a:ext cx="5677552" cy="47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en-US" sz="1500" dirty="0" err="1">
                  <a:solidFill>
                    <a:srgbClr val="529D8F"/>
                  </a:solidFill>
                  <a:latin typeface="Roboto"/>
                </a:rPr>
                <a:t>Organised</a:t>
              </a:r>
              <a:r>
                <a:rPr lang="en-US" sz="1500" dirty="0">
                  <a:solidFill>
                    <a:srgbClr val="529D8F"/>
                  </a:solidFill>
                  <a:latin typeface="Roboto"/>
                </a:rPr>
                <a:t> By</a:t>
              </a:r>
            </a:p>
          </p:txBody>
        </p:sp>
      </p:grp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DB60C93C-5339-403E-97E0-CAEB7E8714B9}"/>
              </a:ext>
            </a:extLst>
          </p:cNvPr>
          <p:cNvSpPr txBox="1">
            <a:spLocks/>
          </p:cNvSpPr>
          <p:nvPr/>
        </p:nvSpPr>
        <p:spPr>
          <a:xfrm>
            <a:off x="10692024" y="643228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0D9ADCE194C840B66BF7C3D8010B82" ma:contentTypeVersion="2" ma:contentTypeDescription="Create a new document." ma:contentTypeScope="" ma:versionID="3d911768af8a474af7f689007740ed9b">
  <xsd:schema xmlns:xsd="http://www.w3.org/2001/XMLSchema" xmlns:xs="http://www.w3.org/2001/XMLSchema" xmlns:p="http://schemas.microsoft.com/office/2006/metadata/properties" xmlns:ns2="d77e31ef-cbcf-4251-8ec1-a28e5e4e464d" targetNamespace="http://schemas.microsoft.com/office/2006/metadata/properties" ma:root="true" ma:fieldsID="fec6f95812329b6d88a30799d696017f" ns2:_="">
    <xsd:import namespace="d77e31ef-cbcf-4251-8ec1-a28e5e4e464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e31ef-cbcf-4251-8ec1-a28e5e4e46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C1713F-1F8C-425A-817A-0B808BCC3239}"/>
</file>

<file path=customXml/itemProps2.xml><?xml version="1.0" encoding="utf-8"?>
<ds:datastoreItem xmlns:ds="http://schemas.openxmlformats.org/officeDocument/2006/customXml" ds:itemID="{9CC725F7-E87C-482A-85FF-BDE36CF07CA8}"/>
</file>

<file path=customXml/itemProps3.xml><?xml version="1.0" encoding="utf-8"?>
<ds:datastoreItem xmlns:ds="http://schemas.openxmlformats.org/officeDocument/2006/customXml" ds:itemID="{E045A226-F32C-4054-87FE-20277C751354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494</Words>
  <Application>Microsoft Office PowerPoint</Application>
  <PresentationFormat>Widescreen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Clear Sans Regular</vt:lpstr>
      <vt:lpstr>Roboto</vt:lpstr>
      <vt:lpstr>Roboto Condensed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Rachel WOO from.BGC (GOVTECH)</cp:lastModifiedBy>
  <cp:revision>4</cp:revision>
  <dcterms:created xsi:type="dcterms:W3CDTF">2021-10-21T05:46:28Z</dcterms:created>
  <dcterms:modified xsi:type="dcterms:W3CDTF">2021-10-27T03:50:39Z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288355-fb4c-44cd-b9ca-40cfc2aee5f8_Enabled">
    <vt:lpwstr>true</vt:lpwstr>
  </property>
  <property fmtid="{D5CDD505-2E9C-101B-9397-08002B2CF9AE}" pid="3" name="MSIP_Label_4f288355-fb4c-44cd-b9ca-40cfc2aee5f8_SetDate">
    <vt:lpwstr>2021-10-21T06:14:45Z</vt:lpwstr>
  </property>
  <property fmtid="{D5CDD505-2E9C-101B-9397-08002B2CF9AE}" pid="4" name="MSIP_Label_4f288355-fb4c-44cd-b9ca-40cfc2aee5f8_Method">
    <vt:lpwstr>Standard</vt:lpwstr>
  </property>
  <property fmtid="{D5CDD505-2E9C-101B-9397-08002B2CF9AE}" pid="5" name="MSIP_Label_4f288355-fb4c-44cd-b9ca-40cfc2aee5f8_Name">
    <vt:lpwstr>Non Sensitive_1</vt:lpwstr>
  </property>
  <property fmtid="{D5CDD505-2E9C-101B-9397-08002B2CF9AE}" pid="6" name="MSIP_Label_4f288355-fb4c-44cd-b9ca-40cfc2aee5f8_SiteId">
    <vt:lpwstr>0b11c524-9a1c-4e1b-84cb-6336aefc2243</vt:lpwstr>
  </property>
  <property fmtid="{D5CDD505-2E9C-101B-9397-08002B2CF9AE}" pid="7" name="MSIP_Label_4f288355-fb4c-44cd-b9ca-40cfc2aee5f8_ActionId">
    <vt:lpwstr>f52d13ac-976d-44e9-9303-14a5b93d11a2</vt:lpwstr>
  </property>
  <property fmtid="{D5CDD505-2E9C-101B-9397-08002B2CF9AE}" pid="8" name="MSIP_Label_4f288355-fb4c-44cd-b9ca-40cfc2aee5f8_ContentBits">
    <vt:lpwstr>0</vt:lpwstr>
  </property>
  <property fmtid="{D5CDD505-2E9C-101B-9397-08002B2CF9AE}" pid="9" name="ContentTypeId">
    <vt:lpwstr>0x010100920D9ADCE194C840B66BF7C3D8010B82</vt:lpwstr>
  </property>
</Properties>
</file>